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2b58887bf943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8e978566b84764"/>
  </p:sldMasterIdLst>
  <p:sldIdLst>
    <p:sldId xmlns:r="http://schemas.openxmlformats.org/officeDocument/2006/relationships" id="256" r:id="R244b8a3ddcf74018"/>
    <p:sldId xmlns:r="http://schemas.openxmlformats.org/officeDocument/2006/relationships" id="257" r:id="R16a087169ca6434e"/>
    <p:sldId xmlns:r="http://schemas.openxmlformats.org/officeDocument/2006/relationships" id="258" r:id="Rde68ebbb75f348a2"/>
    <p:sldId xmlns:r="http://schemas.openxmlformats.org/officeDocument/2006/relationships" id="259" r:id="Rfafadd48d89f4301"/>
    <p:sldId xmlns:r="http://schemas.openxmlformats.org/officeDocument/2006/relationships" id="260" r:id="Rc7748b0b8cfb42f2"/>
    <p:sldId xmlns:r="http://schemas.openxmlformats.org/officeDocument/2006/relationships" id="261" r:id="R9d324387651b41e1"/>
    <p:sldId xmlns:r="http://schemas.openxmlformats.org/officeDocument/2006/relationships" id="262" r:id="Rc92c507d78714c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e978566b84764" /><Relationship Type="http://schemas.openxmlformats.org/officeDocument/2006/relationships/slide" Target="/ppt/slides/slide1.xml" Id="R244b8a3ddcf74018" /><Relationship Type="http://schemas.openxmlformats.org/officeDocument/2006/relationships/slide" Target="/ppt/slides/slide2.xml" Id="R16a087169ca6434e" /><Relationship Type="http://schemas.openxmlformats.org/officeDocument/2006/relationships/slide" Target="/ppt/slides/slide3.xml" Id="Rde68ebbb75f348a2" /><Relationship Type="http://schemas.openxmlformats.org/officeDocument/2006/relationships/slide" Target="/ppt/slides/slide4.xml" Id="Rfafadd48d89f4301" /><Relationship Type="http://schemas.openxmlformats.org/officeDocument/2006/relationships/slide" Target="/ppt/slides/slide5.xml" Id="Rc7748b0b8cfb42f2" /><Relationship Type="http://schemas.openxmlformats.org/officeDocument/2006/relationships/slide" Target="/ppt/slides/slide6.xml" Id="R9d324387651b41e1" /><Relationship Type="http://schemas.openxmlformats.org/officeDocument/2006/relationships/slide" Target="/ppt/slides/slide7.xml" Id="Rc92c507d78714c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a905c040c40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44c27513f4275" /><Relationship Type="http://schemas.openxmlformats.org/officeDocument/2006/relationships/theme" Target="/ppt/slideMasters/theme/theme1.xml" Id="Rca3d381ec42741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444c27513f42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06edbe1a34f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1bde0e65145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4936792b943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e2845e3f847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94011cf7d46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fc2485f024d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31cba894d4d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ORIENTED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GROUP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2 078 711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5 747 978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THORE HAGA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Haga, Kornstadveien 465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6531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stein@orientedgroup.com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www.multimedianordic.no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921 187 351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