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a3d1ddb1284b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4b9b61a0434cf8"/>
  </p:sldMasterIdLst>
  <p:sldIdLst>
    <p:sldId xmlns:r="http://schemas.openxmlformats.org/officeDocument/2006/relationships" id="256" r:id="R27becd922f39400f"/>
    <p:sldId xmlns:r="http://schemas.openxmlformats.org/officeDocument/2006/relationships" id="257" r:id="R2f9445d271f54af7"/>
    <p:sldId xmlns:r="http://schemas.openxmlformats.org/officeDocument/2006/relationships" id="258" r:id="R1c9069ed0db44216"/>
    <p:sldId xmlns:r="http://schemas.openxmlformats.org/officeDocument/2006/relationships" id="259" r:id="Ra4966c76683e4573"/>
    <p:sldId xmlns:r="http://schemas.openxmlformats.org/officeDocument/2006/relationships" id="260" r:id="R532b7f821a5d43aa"/>
    <p:sldId xmlns:r="http://schemas.openxmlformats.org/officeDocument/2006/relationships" id="261" r:id="R943b29f8009d4c55"/>
    <p:sldId xmlns:r="http://schemas.openxmlformats.org/officeDocument/2006/relationships" id="262" r:id="Rb25cd988a75744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b9b61a0434cf8" /><Relationship Type="http://schemas.openxmlformats.org/officeDocument/2006/relationships/slide" Target="/ppt/slides/slide1.xml" Id="R27becd922f39400f" /><Relationship Type="http://schemas.openxmlformats.org/officeDocument/2006/relationships/slide" Target="/ppt/slides/slide2.xml" Id="R2f9445d271f54af7" /><Relationship Type="http://schemas.openxmlformats.org/officeDocument/2006/relationships/slide" Target="/ppt/slides/slide3.xml" Id="R1c9069ed0db44216" /><Relationship Type="http://schemas.openxmlformats.org/officeDocument/2006/relationships/slide" Target="/ppt/slides/slide4.xml" Id="Ra4966c76683e4573" /><Relationship Type="http://schemas.openxmlformats.org/officeDocument/2006/relationships/slide" Target="/ppt/slides/slide5.xml" Id="R532b7f821a5d43aa" /><Relationship Type="http://schemas.openxmlformats.org/officeDocument/2006/relationships/slide" Target="/ppt/slides/slide6.xml" Id="R943b29f8009d4c55" /><Relationship Type="http://schemas.openxmlformats.org/officeDocument/2006/relationships/slide" Target="/ppt/slides/slide7.xml" Id="Rb25cd988a75744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b34bbbcd04a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00a31675b485d" /><Relationship Type="http://schemas.openxmlformats.org/officeDocument/2006/relationships/theme" Target="/ppt/slideMasters/theme/theme1.xml" Id="Re013d30fd118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b00a31675b48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89a5305a043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759a3803949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9836f633e46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46785e93a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220183fad4a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1522030ed41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7d4bd02ac49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 INVEST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1 680 591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BRINGSLI ANNA L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Anna Lise Bringsli, Torget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921 205 414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