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494df085ef4a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6251b450984a8c"/>
  </p:sldMasterIdLst>
  <p:sldIdLst>
    <p:sldId xmlns:r="http://schemas.openxmlformats.org/officeDocument/2006/relationships" id="256" r:id="R163e657bce7d4877"/>
    <p:sldId xmlns:r="http://schemas.openxmlformats.org/officeDocument/2006/relationships" id="257" r:id="R3c411d954714419c"/>
    <p:sldId xmlns:r="http://schemas.openxmlformats.org/officeDocument/2006/relationships" id="258" r:id="R6119c71be7e24202"/>
    <p:sldId xmlns:r="http://schemas.openxmlformats.org/officeDocument/2006/relationships" id="259" r:id="R03c3228c4f874e04"/>
    <p:sldId xmlns:r="http://schemas.openxmlformats.org/officeDocument/2006/relationships" id="260" r:id="R4c16bab839514cf7"/>
    <p:sldId xmlns:r="http://schemas.openxmlformats.org/officeDocument/2006/relationships" id="261" r:id="R03c25f2045054820"/>
    <p:sldId xmlns:r="http://schemas.openxmlformats.org/officeDocument/2006/relationships" id="262" r:id="R06d4b7269b8049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6251b450984a8c" /><Relationship Type="http://schemas.openxmlformats.org/officeDocument/2006/relationships/slide" Target="/ppt/slides/slide1.xml" Id="R163e657bce7d4877" /><Relationship Type="http://schemas.openxmlformats.org/officeDocument/2006/relationships/slide" Target="/ppt/slides/slide2.xml" Id="R3c411d954714419c" /><Relationship Type="http://schemas.openxmlformats.org/officeDocument/2006/relationships/slide" Target="/ppt/slides/slide3.xml" Id="R6119c71be7e24202" /><Relationship Type="http://schemas.openxmlformats.org/officeDocument/2006/relationships/slide" Target="/ppt/slides/slide4.xml" Id="R03c3228c4f874e04" /><Relationship Type="http://schemas.openxmlformats.org/officeDocument/2006/relationships/slide" Target="/ppt/slides/slide5.xml" Id="R4c16bab839514cf7" /><Relationship Type="http://schemas.openxmlformats.org/officeDocument/2006/relationships/slide" Target="/ppt/slides/slide6.xml" Id="R03c25f2045054820" /><Relationship Type="http://schemas.openxmlformats.org/officeDocument/2006/relationships/slide" Target="/ppt/slides/slide7.xml" Id="R06d4b7269b8049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0dc2b198cd4c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75fd134ac4509" /><Relationship Type="http://schemas.openxmlformats.org/officeDocument/2006/relationships/theme" Target="/ppt/slideMasters/theme/theme1.xml" Id="R2dcb75d18ef346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e75fd134ac45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2853b431447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ee0bbb2f548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2645584854e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2625d26ab4a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9fcd8cf8946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0a1513f9147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7c666c8ac4c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EQUITATUS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EQUITATUS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5 523 659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20 415 217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20 438 621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TORKILDSEN ERIC VON KOSS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Eric von Koss Torkildsen, Tråkka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921 283 768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EQUITATUS AS</a:t>
            </a:r>
          </a:p>
        </p:txBody>
      </p:sp>
    </p:spTree>
  </p:cSld>
  <p:clrMapOvr>
    <a:masterClrMapping xmlns:a="http://schemas.openxmlformats.org/drawingml/2006/main"/>
  </p:clrMapOvr>
</p:sld>
</file>