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2dadd8c33d47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bdeadd14934103"/>
  </p:sldMasterIdLst>
  <p:sldIdLst>
    <p:sldId xmlns:r="http://schemas.openxmlformats.org/officeDocument/2006/relationships" id="256" r:id="Rb86d92c50c1d4de4"/>
    <p:sldId xmlns:r="http://schemas.openxmlformats.org/officeDocument/2006/relationships" id="257" r:id="Rcfd86396e84f47e4"/>
    <p:sldId xmlns:r="http://schemas.openxmlformats.org/officeDocument/2006/relationships" id="258" r:id="Rbba0af0707444fa4"/>
    <p:sldId xmlns:r="http://schemas.openxmlformats.org/officeDocument/2006/relationships" id="259" r:id="Re1dd1a46192942d7"/>
    <p:sldId xmlns:r="http://schemas.openxmlformats.org/officeDocument/2006/relationships" id="260" r:id="R4e1b26880ea946f9"/>
    <p:sldId xmlns:r="http://schemas.openxmlformats.org/officeDocument/2006/relationships" id="261" r:id="R312cb360da674025"/>
    <p:sldId xmlns:r="http://schemas.openxmlformats.org/officeDocument/2006/relationships" id="262" r:id="R4f850515ca2c4b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bdeadd14934103" /><Relationship Type="http://schemas.openxmlformats.org/officeDocument/2006/relationships/slide" Target="/ppt/slides/slide1.xml" Id="Rb86d92c50c1d4de4" /><Relationship Type="http://schemas.openxmlformats.org/officeDocument/2006/relationships/slide" Target="/ppt/slides/slide2.xml" Id="Rcfd86396e84f47e4" /><Relationship Type="http://schemas.openxmlformats.org/officeDocument/2006/relationships/slide" Target="/ppt/slides/slide3.xml" Id="Rbba0af0707444fa4" /><Relationship Type="http://schemas.openxmlformats.org/officeDocument/2006/relationships/slide" Target="/ppt/slides/slide4.xml" Id="Re1dd1a46192942d7" /><Relationship Type="http://schemas.openxmlformats.org/officeDocument/2006/relationships/slide" Target="/ppt/slides/slide5.xml" Id="R4e1b26880ea946f9" /><Relationship Type="http://schemas.openxmlformats.org/officeDocument/2006/relationships/slide" Target="/ppt/slides/slide6.xml" Id="R312cb360da674025" /><Relationship Type="http://schemas.openxmlformats.org/officeDocument/2006/relationships/slide" Target="/ppt/slides/slide7.xml" Id="R4f850515ca2c4b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d893b6698d41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dfaeace6f3479b" /><Relationship Type="http://schemas.openxmlformats.org/officeDocument/2006/relationships/theme" Target="/ppt/slideMasters/theme/theme1.xml" Id="R14763156d2d448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dfaeace6f347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ee34ea2ac34b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6dff30dc3e42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ae2debd38f40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0fd5e3935744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8a06a0370349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f02ab86bfd40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c43316b2134f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ECTECH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ECTECH AS ble etablert [år] og holder til i Øvre 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2 484 784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454 307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354 290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462 421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862 295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SIGURD SVENDSEN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Storbotn 149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5106 Øvre 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921 331 088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ECTECH AS</a:t>
            </a:r>
          </a:p>
        </p:txBody>
      </p:sp>
    </p:spTree>
  </p:cSld>
  <p:clrMapOvr>
    <a:masterClrMapping xmlns:a="http://schemas.openxmlformats.org/drawingml/2006/main"/>
  </p:clrMapOvr>
</p:sld>
</file>