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cf601b158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9eb5205c14a9c"/>
  </p:sldMasterIdLst>
  <p:sldIdLst>
    <p:sldId xmlns:r="http://schemas.openxmlformats.org/officeDocument/2006/relationships" id="256" r:id="R92f2965d3be74fed"/>
    <p:sldId xmlns:r="http://schemas.openxmlformats.org/officeDocument/2006/relationships" id="257" r:id="R648a5259048645c5"/>
    <p:sldId xmlns:r="http://schemas.openxmlformats.org/officeDocument/2006/relationships" id="258" r:id="R4879187a15af4703"/>
    <p:sldId xmlns:r="http://schemas.openxmlformats.org/officeDocument/2006/relationships" id="259" r:id="R67be14cc74a84270"/>
    <p:sldId xmlns:r="http://schemas.openxmlformats.org/officeDocument/2006/relationships" id="260" r:id="Rafa48fbedbe64e5f"/>
    <p:sldId xmlns:r="http://schemas.openxmlformats.org/officeDocument/2006/relationships" id="261" r:id="Re82b1a32a9164d30"/>
    <p:sldId xmlns:r="http://schemas.openxmlformats.org/officeDocument/2006/relationships" id="262" r:id="R401bf58d943b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9eb5205c14a9c" /><Relationship Type="http://schemas.openxmlformats.org/officeDocument/2006/relationships/slide" Target="/ppt/slides/slide1.xml" Id="R92f2965d3be74fed" /><Relationship Type="http://schemas.openxmlformats.org/officeDocument/2006/relationships/slide" Target="/ppt/slides/slide2.xml" Id="R648a5259048645c5" /><Relationship Type="http://schemas.openxmlformats.org/officeDocument/2006/relationships/slide" Target="/ppt/slides/slide3.xml" Id="R4879187a15af4703" /><Relationship Type="http://schemas.openxmlformats.org/officeDocument/2006/relationships/slide" Target="/ppt/slides/slide4.xml" Id="R67be14cc74a84270" /><Relationship Type="http://schemas.openxmlformats.org/officeDocument/2006/relationships/slide" Target="/ppt/slides/slide5.xml" Id="Rafa48fbedbe64e5f" /><Relationship Type="http://schemas.openxmlformats.org/officeDocument/2006/relationships/slide" Target="/ppt/slides/slide6.xml" Id="Re82b1a32a9164d30" /><Relationship Type="http://schemas.openxmlformats.org/officeDocument/2006/relationships/slide" Target="/ppt/slides/slide7.xml" Id="R401bf58d943b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865fba7fe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60860648d4bba" /><Relationship Type="http://schemas.openxmlformats.org/officeDocument/2006/relationships/theme" Target="/ppt/slideMasters/theme/theme1.xml" Id="R88bcf45fc548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60860648d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4ffcc990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a7c5a12e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1381d327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493831b5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80f9787643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5b1190613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cc838589f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