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0b2e01a4e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785aed31941c7"/>
  </p:sldMasterIdLst>
  <p:sldIdLst>
    <p:sldId xmlns:r="http://schemas.openxmlformats.org/officeDocument/2006/relationships" id="256" r:id="Rab68168f351149fb"/>
    <p:sldId xmlns:r="http://schemas.openxmlformats.org/officeDocument/2006/relationships" id="257" r:id="R2730dd65ca3f4162"/>
    <p:sldId xmlns:r="http://schemas.openxmlformats.org/officeDocument/2006/relationships" id="258" r:id="Rb98a814fdfec45cc"/>
    <p:sldId xmlns:r="http://schemas.openxmlformats.org/officeDocument/2006/relationships" id="259" r:id="Rc65ef3abd74e4f02"/>
    <p:sldId xmlns:r="http://schemas.openxmlformats.org/officeDocument/2006/relationships" id="260" r:id="R96f7c30480904491"/>
    <p:sldId xmlns:r="http://schemas.openxmlformats.org/officeDocument/2006/relationships" id="261" r:id="R880a14549fe645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785aed31941c7" /><Relationship Type="http://schemas.openxmlformats.org/officeDocument/2006/relationships/slide" Target="/ppt/slides/slide1.xml" Id="Rab68168f351149fb" /><Relationship Type="http://schemas.openxmlformats.org/officeDocument/2006/relationships/slide" Target="/ppt/slides/slide2.xml" Id="R2730dd65ca3f4162" /><Relationship Type="http://schemas.openxmlformats.org/officeDocument/2006/relationships/slide" Target="/ppt/slides/slide3.xml" Id="Rb98a814fdfec45cc" /><Relationship Type="http://schemas.openxmlformats.org/officeDocument/2006/relationships/slide" Target="/ppt/slides/slide4.xml" Id="Rc65ef3abd74e4f02" /><Relationship Type="http://schemas.openxmlformats.org/officeDocument/2006/relationships/slide" Target="/ppt/slides/slide5.xml" Id="R96f7c30480904491" /><Relationship Type="http://schemas.openxmlformats.org/officeDocument/2006/relationships/slide" Target="/ppt/slides/slide6.xml" Id="R880a14549fe645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fb1c2d2db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80f46e9d6439c" /><Relationship Type="http://schemas.openxmlformats.org/officeDocument/2006/relationships/theme" Target="/ppt/slideMasters/theme/theme1.xml" Id="Rfd88d24f8dcf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80f46e9d6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b5e7b617c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c8fb9491f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990c676e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13811203a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9fa947d4a4e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c77a3e09d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