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bc309d216e44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cf687cc5ed4e3b"/>
  </p:sldMasterIdLst>
  <p:sldIdLst>
    <p:sldId xmlns:r="http://schemas.openxmlformats.org/officeDocument/2006/relationships" id="256" r:id="R6286d394f37741d2"/>
    <p:sldId xmlns:r="http://schemas.openxmlformats.org/officeDocument/2006/relationships" id="257" r:id="R1b19f05439254b24"/>
    <p:sldId xmlns:r="http://schemas.openxmlformats.org/officeDocument/2006/relationships" id="258" r:id="Re5acb36baf2e4509"/>
    <p:sldId xmlns:r="http://schemas.openxmlformats.org/officeDocument/2006/relationships" id="259" r:id="Re50da9e0b7e54f8e"/>
    <p:sldId xmlns:r="http://schemas.openxmlformats.org/officeDocument/2006/relationships" id="260" r:id="Rbd2016ed467446ae"/>
    <p:sldId xmlns:r="http://schemas.openxmlformats.org/officeDocument/2006/relationships" id="261" r:id="R5307c3e6544447fc"/>
    <p:sldId xmlns:r="http://schemas.openxmlformats.org/officeDocument/2006/relationships" id="262" r:id="R72862e624ac848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f687cc5ed4e3b" /><Relationship Type="http://schemas.openxmlformats.org/officeDocument/2006/relationships/slide" Target="/ppt/slides/slide1.xml" Id="R6286d394f37741d2" /><Relationship Type="http://schemas.openxmlformats.org/officeDocument/2006/relationships/slide" Target="/ppt/slides/slide2.xml" Id="R1b19f05439254b24" /><Relationship Type="http://schemas.openxmlformats.org/officeDocument/2006/relationships/slide" Target="/ppt/slides/slide3.xml" Id="Re5acb36baf2e4509" /><Relationship Type="http://schemas.openxmlformats.org/officeDocument/2006/relationships/slide" Target="/ppt/slides/slide4.xml" Id="Re50da9e0b7e54f8e" /><Relationship Type="http://schemas.openxmlformats.org/officeDocument/2006/relationships/slide" Target="/ppt/slides/slide5.xml" Id="Rbd2016ed467446ae" /><Relationship Type="http://schemas.openxmlformats.org/officeDocument/2006/relationships/slide" Target="/ppt/slides/slide6.xml" Id="R5307c3e6544447fc" /><Relationship Type="http://schemas.openxmlformats.org/officeDocument/2006/relationships/slide" Target="/ppt/slides/slide7.xml" Id="R72862e624ac848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77cc3146447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13eaa25894b26" /><Relationship Type="http://schemas.openxmlformats.org/officeDocument/2006/relationships/theme" Target="/ppt/slideMasters/theme/theme1.xml" Id="R1462113af07642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713eaa25894b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b5b77e3ff45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21895ec6542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a62cab90b4b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a3e60d80c46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cbc625fa94e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11fe3eb324c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182860c6247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5 042 657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95 529 276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113 127 136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TORSET MARTE STEIMLER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921 386 621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