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860a6d67f9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13e74adcf4ef1"/>
  </p:sldMasterIdLst>
  <p:sldIdLst>
    <p:sldId xmlns:r="http://schemas.openxmlformats.org/officeDocument/2006/relationships" id="256" r:id="R81d67eb659164f32"/>
    <p:sldId xmlns:r="http://schemas.openxmlformats.org/officeDocument/2006/relationships" id="257" r:id="Rcbdacf42df4340f0"/>
    <p:sldId xmlns:r="http://schemas.openxmlformats.org/officeDocument/2006/relationships" id="258" r:id="R065ee499847449ab"/>
    <p:sldId xmlns:r="http://schemas.openxmlformats.org/officeDocument/2006/relationships" id="259" r:id="R4284418aa54c4e63"/>
    <p:sldId xmlns:r="http://schemas.openxmlformats.org/officeDocument/2006/relationships" id="260" r:id="Rba8350cd67444f8a"/>
    <p:sldId xmlns:r="http://schemas.openxmlformats.org/officeDocument/2006/relationships" id="261" r:id="Rc898fc3e9a734c3a"/>
    <p:sldId xmlns:r="http://schemas.openxmlformats.org/officeDocument/2006/relationships" id="262" r:id="Ra0c7a398d589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13e74adcf4ef1" /><Relationship Type="http://schemas.openxmlformats.org/officeDocument/2006/relationships/slide" Target="/ppt/slides/slide1.xml" Id="R81d67eb659164f32" /><Relationship Type="http://schemas.openxmlformats.org/officeDocument/2006/relationships/slide" Target="/ppt/slides/slide2.xml" Id="Rcbdacf42df4340f0" /><Relationship Type="http://schemas.openxmlformats.org/officeDocument/2006/relationships/slide" Target="/ppt/slides/slide3.xml" Id="R065ee499847449ab" /><Relationship Type="http://schemas.openxmlformats.org/officeDocument/2006/relationships/slide" Target="/ppt/slides/slide4.xml" Id="R4284418aa54c4e63" /><Relationship Type="http://schemas.openxmlformats.org/officeDocument/2006/relationships/slide" Target="/ppt/slides/slide5.xml" Id="Rba8350cd67444f8a" /><Relationship Type="http://schemas.openxmlformats.org/officeDocument/2006/relationships/slide" Target="/ppt/slides/slide6.xml" Id="Rc898fc3e9a734c3a" /><Relationship Type="http://schemas.openxmlformats.org/officeDocument/2006/relationships/slide" Target="/ppt/slides/slide7.xml" Id="Ra0c7a398d589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281b40ad1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b4f1b6b94089" /><Relationship Type="http://schemas.openxmlformats.org/officeDocument/2006/relationships/theme" Target="/ppt/slideMasters/theme/theme1.xml" Id="R01d7eb31900c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7b4f1b6b9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6c0b7aa2a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496817b8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f087b4cd7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ce5182f4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884d5c4d7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f52d8ee4a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844387da6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