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dc9c9ef09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5cc070df74d2b"/>
  </p:sldMasterIdLst>
  <p:sldIdLst>
    <p:sldId xmlns:r="http://schemas.openxmlformats.org/officeDocument/2006/relationships" id="256" r:id="Rbbc0203dc5364895"/>
    <p:sldId xmlns:r="http://schemas.openxmlformats.org/officeDocument/2006/relationships" id="257" r:id="R0b27a40d85234342"/>
    <p:sldId xmlns:r="http://schemas.openxmlformats.org/officeDocument/2006/relationships" id="258" r:id="R541ac26d378e40a9"/>
    <p:sldId xmlns:r="http://schemas.openxmlformats.org/officeDocument/2006/relationships" id="259" r:id="Rb1bd6c6e7a174121"/>
    <p:sldId xmlns:r="http://schemas.openxmlformats.org/officeDocument/2006/relationships" id="260" r:id="R18b3d361f9ab46e6"/>
    <p:sldId xmlns:r="http://schemas.openxmlformats.org/officeDocument/2006/relationships" id="261" r:id="R639f769e28c849dd"/>
    <p:sldId xmlns:r="http://schemas.openxmlformats.org/officeDocument/2006/relationships" id="262" r:id="R009e7ce5c837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5cc070df74d2b" /><Relationship Type="http://schemas.openxmlformats.org/officeDocument/2006/relationships/slide" Target="/ppt/slides/slide1.xml" Id="Rbbc0203dc5364895" /><Relationship Type="http://schemas.openxmlformats.org/officeDocument/2006/relationships/slide" Target="/ppt/slides/slide2.xml" Id="R0b27a40d85234342" /><Relationship Type="http://schemas.openxmlformats.org/officeDocument/2006/relationships/slide" Target="/ppt/slides/slide3.xml" Id="R541ac26d378e40a9" /><Relationship Type="http://schemas.openxmlformats.org/officeDocument/2006/relationships/slide" Target="/ppt/slides/slide4.xml" Id="Rb1bd6c6e7a174121" /><Relationship Type="http://schemas.openxmlformats.org/officeDocument/2006/relationships/slide" Target="/ppt/slides/slide5.xml" Id="R18b3d361f9ab46e6" /><Relationship Type="http://schemas.openxmlformats.org/officeDocument/2006/relationships/slide" Target="/ppt/slides/slide6.xml" Id="R639f769e28c849dd" /><Relationship Type="http://schemas.openxmlformats.org/officeDocument/2006/relationships/slide" Target="/ppt/slides/slide7.xml" Id="R009e7ce5c837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d4c904c11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e16dfebdc4e42" /><Relationship Type="http://schemas.openxmlformats.org/officeDocument/2006/relationships/theme" Target="/ppt/slideMasters/theme/theme1.xml" Id="R013584c3325d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e16dfebdc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0283304f1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7cea09b53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eb3d9d3ce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3cfa0a6ee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d22c4275c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7290805f84e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1bc636a6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TIDE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TIDE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4 902 615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