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ec34e912b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9563472294947"/>
  </p:sldMasterIdLst>
  <p:sldIdLst>
    <p:sldId xmlns:r="http://schemas.openxmlformats.org/officeDocument/2006/relationships" id="256" r:id="Rd4eff52873fa40c6"/>
    <p:sldId xmlns:r="http://schemas.openxmlformats.org/officeDocument/2006/relationships" id="257" r:id="Ra4ec394f6c9e4b8d"/>
    <p:sldId xmlns:r="http://schemas.openxmlformats.org/officeDocument/2006/relationships" id="258" r:id="Rabd848a04d7247ba"/>
    <p:sldId xmlns:r="http://schemas.openxmlformats.org/officeDocument/2006/relationships" id="259" r:id="R0f336848e0454658"/>
    <p:sldId xmlns:r="http://schemas.openxmlformats.org/officeDocument/2006/relationships" id="260" r:id="R7e2c1a893ea04792"/>
    <p:sldId xmlns:r="http://schemas.openxmlformats.org/officeDocument/2006/relationships" id="261" r:id="Reb175ede3a164049"/>
    <p:sldId xmlns:r="http://schemas.openxmlformats.org/officeDocument/2006/relationships" id="262" r:id="Racebde96cb55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9563472294947" /><Relationship Type="http://schemas.openxmlformats.org/officeDocument/2006/relationships/slide" Target="/ppt/slides/slide1.xml" Id="Rd4eff52873fa40c6" /><Relationship Type="http://schemas.openxmlformats.org/officeDocument/2006/relationships/slide" Target="/ppt/slides/slide2.xml" Id="Ra4ec394f6c9e4b8d" /><Relationship Type="http://schemas.openxmlformats.org/officeDocument/2006/relationships/slide" Target="/ppt/slides/slide3.xml" Id="Rabd848a04d7247ba" /><Relationship Type="http://schemas.openxmlformats.org/officeDocument/2006/relationships/slide" Target="/ppt/slides/slide4.xml" Id="R0f336848e0454658" /><Relationship Type="http://schemas.openxmlformats.org/officeDocument/2006/relationships/slide" Target="/ppt/slides/slide5.xml" Id="R7e2c1a893ea04792" /><Relationship Type="http://schemas.openxmlformats.org/officeDocument/2006/relationships/slide" Target="/ppt/slides/slide6.xml" Id="Reb175ede3a164049" /><Relationship Type="http://schemas.openxmlformats.org/officeDocument/2006/relationships/slide" Target="/ppt/slides/slide7.xml" Id="Racebde96cb55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24b058fc5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483249c6a45c8" /><Relationship Type="http://schemas.openxmlformats.org/officeDocument/2006/relationships/theme" Target="/ppt/slideMasters/theme/theme1.xml" Id="R03fda50b29d8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d483249c6a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ffacd91b43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7dec8acf0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d55e1a2c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df19f7179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b085e7a6545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0fa97143c4b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72a6d7e7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