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bba57b343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86cd143c24cdd"/>
  </p:sldMasterIdLst>
  <p:sldIdLst>
    <p:sldId xmlns:r="http://schemas.openxmlformats.org/officeDocument/2006/relationships" id="256" r:id="Re68a8ca8020b423a"/>
    <p:sldId xmlns:r="http://schemas.openxmlformats.org/officeDocument/2006/relationships" id="257" r:id="R36f38e3df98d4770"/>
    <p:sldId xmlns:r="http://schemas.openxmlformats.org/officeDocument/2006/relationships" id="258" r:id="R85c0e6256d504297"/>
    <p:sldId xmlns:r="http://schemas.openxmlformats.org/officeDocument/2006/relationships" id="259" r:id="Rd14db544ac904568"/>
    <p:sldId xmlns:r="http://schemas.openxmlformats.org/officeDocument/2006/relationships" id="260" r:id="R257192a0fbdd4ac8"/>
    <p:sldId xmlns:r="http://schemas.openxmlformats.org/officeDocument/2006/relationships" id="261" r:id="R392428a1c55c40ee"/>
    <p:sldId xmlns:r="http://schemas.openxmlformats.org/officeDocument/2006/relationships" id="262" r:id="Rfc68f1251966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86cd143c24cdd" /><Relationship Type="http://schemas.openxmlformats.org/officeDocument/2006/relationships/slide" Target="/ppt/slides/slide1.xml" Id="Re68a8ca8020b423a" /><Relationship Type="http://schemas.openxmlformats.org/officeDocument/2006/relationships/slide" Target="/ppt/slides/slide2.xml" Id="R36f38e3df98d4770" /><Relationship Type="http://schemas.openxmlformats.org/officeDocument/2006/relationships/slide" Target="/ppt/slides/slide3.xml" Id="R85c0e6256d504297" /><Relationship Type="http://schemas.openxmlformats.org/officeDocument/2006/relationships/slide" Target="/ppt/slides/slide4.xml" Id="Rd14db544ac904568" /><Relationship Type="http://schemas.openxmlformats.org/officeDocument/2006/relationships/slide" Target="/ppt/slides/slide5.xml" Id="R257192a0fbdd4ac8" /><Relationship Type="http://schemas.openxmlformats.org/officeDocument/2006/relationships/slide" Target="/ppt/slides/slide6.xml" Id="R392428a1c55c40ee" /><Relationship Type="http://schemas.openxmlformats.org/officeDocument/2006/relationships/slide" Target="/ppt/slides/slide7.xml" Id="Rfc68f1251966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d24339e0f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063ef6ef24101" /><Relationship Type="http://schemas.openxmlformats.org/officeDocument/2006/relationships/theme" Target="/ppt/slideMasters/theme/theme1.xml" Id="R39b1b5431fb4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063ef6ef2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2274da88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1d988f7c4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dafaae3eb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db7ef027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8152ccfc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75188f871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a6a1a8c049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