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5d010e8ea6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a1935734c4eaa"/>
  </p:sldMasterIdLst>
  <p:sldIdLst>
    <p:sldId xmlns:r="http://schemas.openxmlformats.org/officeDocument/2006/relationships" id="256" r:id="Rf57f5bb3222f42a4"/>
    <p:sldId xmlns:r="http://schemas.openxmlformats.org/officeDocument/2006/relationships" id="257" r:id="R993cec18e05c4d5b"/>
    <p:sldId xmlns:r="http://schemas.openxmlformats.org/officeDocument/2006/relationships" id="258" r:id="R5d9888d413524bde"/>
    <p:sldId xmlns:r="http://schemas.openxmlformats.org/officeDocument/2006/relationships" id="259" r:id="R18311f8d2f45449f"/>
    <p:sldId xmlns:r="http://schemas.openxmlformats.org/officeDocument/2006/relationships" id="260" r:id="R4f060239dd9f498a"/>
    <p:sldId xmlns:r="http://schemas.openxmlformats.org/officeDocument/2006/relationships" id="261" r:id="R5d8358a3d3a04e8f"/>
    <p:sldId xmlns:r="http://schemas.openxmlformats.org/officeDocument/2006/relationships" id="262" r:id="R04f37c3aa391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a1935734c4eaa" /><Relationship Type="http://schemas.openxmlformats.org/officeDocument/2006/relationships/slide" Target="/ppt/slides/slide1.xml" Id="Rf57f5bb3222f42a4" /><Relationship Type="http://schemas.openxmlformats.org/officeDocument/2006/relationships/slide" Target="/ppt/slides/slide2.xml" Id="R993cec18e05c4d5b" /><Relationship Type="http://schemas.openxmlformats.org/officeDocument/2006/relationships/slide" Target="/ppt/slides/slide3.xml" Id="R5d9888d413524bde" /><Relationship Type="http://schemas.openxmlformats.org/officeDocument/2006/relationships/slide" Target="/ppt/slides/slide4.xml" Id="R18311f8d2f45449f" /><Relationship Type="http://schemas.openxmlformats.org/officeDocument/2006/relationships/slide" Target="/ppt/slides/slide5.xml" Id="R4f060239dd9f498a" /><Relationship Type="http://schemas.openxmlformats.org/officeDocument/2006/relationships/slide" Target="/ppt/slides/slide6.xml" Id="R5d8358a3d3a04e8f" /><Relationship Type="http://schemas.openxmlformats.org/officeDocument/2006/relationships/slide" Target="/ppt/slides/slide7.xml" Id="R04f37c3aa391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3b690df0d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80f248a94c7b" /><Relationship Type="http://schemas.openxmlformats.org/officeDocument/2006/relationships/theme" Target="/ppt/slideMasters/theme/theme1.xml" Id="Rf49f4648740f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1380f248a94c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64b60c72e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fe1db6e60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d542bba5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50f7f3269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28837bb6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3b3f6359a4c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9a063debe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JOHANNES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JOHANNES MONSEN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−2 762 052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14 209 377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146 982 444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165 789 403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MONSEN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MONSEN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MONSEN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