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7296ec5b3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edf0a26bc41b4"/>
  </p:sldMasterIdLst>
  <p:sldIdLst>
    <p:sldId xmlns:r="http://schemas.openxmlformats.org/officeDocument/2006/relationships" id="256" r:id="R50c9d3aa334a4369"/>
    <p:sldId xmlns:r="http://schemas.openxmlformats.org/officeDocument/2006/relationships" id="257" r:id="R8b5e3e6961c5412f"/>
    <p:sldId xmlns:r="http://schemas.openxmlformats.org/officeDocument/2006/relationships" id="258" r:id="R6154902ed99f4139"/>
    <p:sldId xmlns:r="http://schemas.openxmlformats.org/officeDocument/2006/relationships" id="259" r:id="Re9a6e8df82574a97"/>
    <p:sldId xmlns:r="http://schemas.openxmlformats.org/officeDocument/2006/relationships" id="260" r:id="R4058460416244fb3"/>
    <p:sldId xmlns:r="http://schemas.openxmlformats.org/officeDocument/2006/relationships" id="261" r:id="R4e882a86629343d5"/>
    <p:sldId xmlns:r="http://schemas.openxmlformats.org/officeDocument/2006/relationships" id="262" r:id="R237ec7f1f8c9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edf0a26bc41b4" /><Relationship Type="http://schemas.openxmlformats.org/officeDocument/2006/relationships/slide" Target="/ppt/slides/slide1.xml" Id="R50c9d3aa334a4369" /><Relationship Type="http://schemas.openxmlformats.org/officeDocument/2006/relationships/slide" Target="/ppt/slides/slide2.xml" Id="R8b5e3e6961c5412f" /><Relationship Type="http://schemas.openxmlformats.org/officeDocument/2006/relationships/slide" Target="/ppt/slides/slide3.xml" Id="R6154902ed99f4139" /><Relationship Type="http://schemas.openxmlformats.org/officeDocument/2006/relationships/slide" Target="/ppt/slides/slide4.xml" Id="Re9a6e8df82574a97" /><Relationship Type="http://schemas.openxmlformats.org/officeDocument/2006/relationships/slide" Target="/ppt/slides/slide5.xml" Id="R4058460416244fb3" /><Relationship Type="http://schemas.openxmlformats.org/officeDocument/2006/relationships/slide" Target="/ppt/slides/slide6.xml" Id="R4e882a86629343d5" /><Relationship Type="http://schemas.openxmlformats.org/officeDocument/2006/relationships/slide" Target="/ppt/slides/slide7.xml" Id="R237ec7f1f8c9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fab4fde37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8d4c098c64203" /><Relationship Type="http://schemas.openxmlformats.org/officeDocument/2006/relationships/theme" Target="/ppt/slideMasters/theme/theme1.xml" Id="Rde7982b0e076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8d4c098c6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18e34dcc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6cc6087a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761e85cd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25187bf2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684bba458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90d0eb97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5a3e7e4a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