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95c18e125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8ad817cea42f5"/>
  </p:sldMasterIdLst>
  <p:sldIdLst>
    <p:sldId xmlns:r="http://schemas.openxmlformats.org/officeDocument/2006/relationships" id="256" r:id="Rf04b920111674964"/>
    <p:sldId xmlns:r="http://schemas.openxmlformats.org/officeDocument/2006/relationships" id="257" r:id="R837e711d91164940"/>
    <p:sldId xmlns:r="http://schemas.openxmlformats.org/officeDocument/2006/relationships" id="258" r:id="R47799c4344c3402b"/>
    <p:sldId xmlns:r="http://schemas.openxmlformats.org/officeDocument/2006/relationships" id="259" r:id="R67588672043741ef"/>
    <p:sldId xmlns:r="http://schemas.openxmlformats.org/officeDocument/2006/relationships" id="260" r:id="R224ce29e1142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8ad817cea42f5" /><Relationship Type="http://schemas.openxmlformats.org/officeDocument/2006/relationships/slide" Target="/ppt/slides/slide1.xml" Id="Rf04b920111674964" /><Relationship Type="http://schemas.openxmlformats.org/officeDocument/2006/relationships/slide" Target="/ppt/slides/slide2.xml" Id="R837e711d91164940" /><Relationship Type="http://schemas.openxmlformats.org/officeDocument/2006/relationships/slide" Target="/ppt/slides/slide3.xml" Id="R47799c4344c3402b" /><Relationship Type="http://schemas.openxmlformats.org/officeDocument/2006/relationships/slide" Target="/ppt/slides/slide4.xml" Id="R67588672043741ef" /><Relationship Type="http://schemas.openxmlformats.org/officeDocument/2006/relationships/slide" Target="/ppt/slides/slide5.xml" Id="R224ce29e1142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8068b5045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e3db48e04ffc" /><Relationship Type="http://schemas.openxmlformats.org/officeDocument/2006/relationships/theme" Target="/ppt/slideMasters/theme/theme1.xml" Id="R4d0aa9ecd5c9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ce3db48e0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e6ecfa42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144d0484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f3b14ec7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82712ff9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29c9ac54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