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fe86ebf9e84a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56060d484c4b12"/>
  </p:sldMasterIdLst>
  <p:sldIdLst>
    <p:sldId xmlns:r="http://schemas.openxmlformats.org/officeDocument/2006/relationships" id="256" r:id="R4029a54136e14fa2"/>
    <p:sldId xmlns:r="http://schemas.openxmlformats.org/officeDocument/2006/relationships" id="257" r:id="R70de90782f604e43"/>
    <p:sldId xmlns:r="http://schemas.openxmlformats.org/officeDocument/2006/relationships" id="258" r:id="Rd09971f8d9cc4947"/>
    <p:sldId xmlns:r="http://schemas.openxmlformats.org/officeDocument/2006/relationships" id="259" r:id="R5e1fc3af01884c45"/>
    <p:sldId xmlns:r="http://schemas.openxmlformats.org/officeDocument/2006/relationships" id="260" r:id="R09d3488703a64488"/>
    <p:sldId xmlns:r="http://schemas.openxmlformats.org/officeDocument/2006/relationships" id="261" r:id="R096583bab0104502"/>
    <p:sldId xmlns:r="http://schemas.openxmlformats.org/officeDocument/2006/relationships" id="262" r:id="R67629ce70b6a49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56060d484c4b12" /><Relationship Type="http://schemas.openxmlformats.org/officeDocument/2006/relationships/slide" Target="/ppt/slides/slide1.xml" Id="R4029a54136e14fa2" /><Relationship Type="http://schemas.openxmlformats.org/officeDocument/2006/relationships/slide" Target="/ppt/slides/slide2.xml" Id="R70de90782f604e43" /><Relationship Type="http://schemas.openxmlformats.org/officeDocument/2006/relationships/slide" Target="/ppt/slides/slide3.xml" Id="Rd09971f8d9cc4947" /><Relationship Type="http://schemas.openxmlformats.org/officeDocument/2006/relationships/slide" Target="/ppt/slides/slide4.xml" Id="R5e1fc3af01884c45" /><Relationship Type="http://schemas.openxmlformats.org/officeDocument/2006/relationships/slide" Target="/ppt/slides/slide5.xml" Id="R09d3488703a64488" /><Relationship Type="http://schemas.openxmlformats.org/officeDocument/2006/relationships/slide" Target="/ppt/slides/slide6.xml" Id="R096583bab0104502" /><Relationship Type="http://schemas.openxmlformats.org/officeDocument/2006/relationships/slide" Target="/ppt/slides/slide7.xml" Id="R67629ce70b6a49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dfca3c05044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bfa6ce9d847e0" /><Relationship Type="http://schemas.openxmlformats.org/officeDocument/2006/relationships/theme" Target="/ppt/slideMasters/theme/theme1.xml" Id="Ra02539517fa042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9bfa6ce9d847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d81b68dbb42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e948fda784c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ed809b53c47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18fdfe50e4a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c4872df1b4f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fce46ca644c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0d46c987246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−89 760 785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344 821 706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404 384 200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AS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 etasje, Munkedamsveien 45E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921 584 466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