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db29901d7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364bb56b0450f"/>
  </p:sldMasterIdLst>
  <p:sldIdLst>
    <p:sldId xmlns:r="http://schemas.openxmlformats.org/officeDocument/2006/relationships" id="256" r:id="R97a93cd5f81f4547"/>
    <p:sldId xmlns:r="http://schemas.openxmlformats.org/officeDocument/2006/relationships" id="257" r:id="R05e182766be942f1"/>
    <p:sldId xmlns:r="http://schemas.openxmlformats.org/officeDocument/2006/relationships" id="258" r:id="R722c228212ea40c9"/>
    <p:sldId xmlns:r="http://schemas.openxmlformats.org/officeDocument/2006/relationships" id="259" r:id="R65a1677a5722423e"/>
    <p:sldId xmlns:r="http://schemas.openxmlformats.org/officeDocument/2006/relationships" id="260" r:id="R3f6ff06644684f8d"/>
    <p:sldId xmlns:r="http://schemas.openxmlformats.org/officeDocument/2006/relationships" id="261" r:id="R46ad433da0b6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364bb56b0450f" /><Relationship Type="http://schemas.openxmlformats.org/officeDocument/2006/relationships/slide" Target="/ppt/slides/slide1.xml" Id="R97a93cd5f81f4547" /><Relationship Type="http://schemas.openxmlformats.org/officeDocument/2006/relationships/slide" Target="/ppt/slides/slide2.xml" Id="R05e182766be942f1" /><Relationship Type="http://schemas.openxmlformats.org/officeDocument/2006/relationships/slide" Target="/ppt/slides/slide3.xml" Id="R722c228212ea40c9" /><Relationship Type="http://schemas.openxmlformats.org/officeDocument/2006/relationships/slide" Target="/ppt/slides/slide4.xml" Id="R65a1677a5722423e" /><Relationship Type="http://schemas.openxmlformats.org/officeDocument/2006/relationships/slide" Target="/ppt/slides/slide5.xml" Id="R3f6ff06644684f8d" /><Relationship Type="http://schemas.openxmlformats.org/officeDocument/2006/relationships/slide" Target="/ppt/slides/slide6.xml" Id="R46ad433da0b6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1e5425c87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42a7542994512" /><Relationship Type="http://schemas.openxmlformats.org/officeDocument/2006/relationships/theme" Target="/ppt/slideMasters/theme/theme1.xml" Id="Rce8421becadb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42a754299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50141cba5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b26d22558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0eb2154a7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75293362347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23e3ca3124f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16141c443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