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a8aff64ecd48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3e35bdf03d4619"/>
  </p:sldMasterIdLst>
  <p:sldIdLst>
    <p:sldId xmlns:r="http://schemas.openxmlformats.org/officeDocument/2006/relationships" id="256" r:id="R016c8448f08a47a7"/>
    <p:sldId xmlns:r="http://schemas.openxmlformats.org/officeDocument/2006/relationships" id="257" r:id="R47337a829de34b5e"/>
    <p:sldId xmlns:r="http://schemas.openxmlformats.org/officeDocument/2006/relationships" id="258" r:id="Reca56f8d3005419f"/>
    <p:sldId xmlns:r="http://schemas.openxmlformats.org/officeDocument/2006/relationships" id="259" r:id="Rab0bb74057e74265"/>
    <p:sldId xmlns:r="http://schemas.openxmlformats.org/officeDocument/2006/relationships" id="260" r:id="Raf7e8b2e7cec438d"/>
    <p:sldId xmlns:r="http://schemas.openxmlformats.org/officeDocument/2006/relationships" id="261" r:id="R2d952272dc2248bd"/>
    <p:sldId xmlns:r="http://schemas.openxmlformats.org/officeDocument/2006/relationships" id="262" r:id="R21b45fb0ca764a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e35bdf03d4619" /><Relationship Type="http://schemas.openxmlformats.org/officeDocument/2006/relationships/slide" Target="/ppt/slides/slide1.xml" Id="R016c8448f08a47a7" /><Relationship Type="http://schemas.openxmlformats.org/officeDocument/2006/relationships/slide" Target="/ppt/slides/slide2.xml" Id="R47337a829de34b5e" /><Relationship Type="http://schemas.openxmlformats.org/officeDocument/2006/relationships/slide" Target="/ppt/slides/slide3.xml" Id="Reca56f8d3005419f" /><Relationship Type="http://schemas.openxmlformats.org/officeDocument/2006/relationships/slide" Target="/ppt/slides/slide4.xml" Id="Rab0bb74057e74265" /><Relationship Type="http://schemas.openxmlformats.org/officeDocument/2006/relationships/slide" Target="/ppt/slides/slide5.xml" Id="Raf7e8b2e7cec438d" /><Relationship Type="http://schemas.openxmlformats.org/officeDocument/2006/relationships/slide" Target="/ppt/slides/slide6.xml" Id="R2d952272dc2248bd" /><Relationship Type="http://schemas.openxmlformats.org/officeDocument/2006/relationships/slide" Target="/ppt/slides/slide7.xml" Id="R21b45fb0ca764a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3b028d5534c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ea9fd987d47c3" /><Relationship Type="http://schemas.openxmlformats.org/officeDocument/2006/relationships/theme" Target="/ppt/slideMasters/theme/theme1.xml" Id="R918f2738717046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bea9fd987d47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5cd2041194e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1d4b372cb4d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d60ec97b24f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9ab015c4145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7c40dbdab4e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0d1416f544f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4f717c6c94e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VARTDAL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VARTDAL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20 414 786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68 473 639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75 960 493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SUSTAINABILITY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VISION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Vartdalsstranda 1072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