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6bc1d285b247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55faa2f93e496a"/>
  </p:sldMasterIdLst>
  <p:sldIdLst>
    <p:sldId xmlns:r="http://schemas.openxmlformats.org/officeDocument/2006/relationships" id="256" r:id="R4bf8196223944088"/>
    <p:sldId xmlns:r="http://schemas.openxmlformats.org/officeDocument/2006/relationships" id="257" r:id="Rcc2a3fb6393a452c"/>
    <p:sldId xmlns:r="http://schemas.openxmlformats.org/officeDocument/2006/relationships" id="258" r:id="Rd081b076bc0b401f"/>
    <p:sldId xmlns:r="http://schemas.openxmlformats.org/officeDocument/2006/relationships" id="259" r:id="R4b1bfbc3551d49c3"/>
    <p:sldId xmlns:r="http://schemas.openxmlformats.org/officeDocument/2006/relationships" id="260" r:id="R273930ad19b44b0d"/>
    <p:sldId xmlns:r="http://schemas.openxmlformats.org/officeDocument/2006/relationships" id="261" r:id="R962170f04118451e"/>
    <p:sldId xmlns:r="http://schemas.openxmlformats.org/officeDocument/2006/relationships" id="262" r:id="Ra56083f2170e43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5faa2f93e496a" /><Relationship Type="http://schemas.openxmlformats.org/officeDocument/2006/relationships/slide" Target="/ppt/slides/slide1.xml" Id="R4bf8196223944088" /><Relationship Type="http://schemas.openxmlformats.org/officeDocument/2006/relationships/slide" Target="/ppt/slides/slide2.xml" Id="Rcc2a3fb6393a452c" /><Relationship Type="http://schemas.openxmlformats.org/officeDocument/2006/relationships/slide" Target="/ppt/slides/slide3.xml" Id="Rd081b076bc0b401f" /><Relationship Type="http://schemas.openxmlformats.org/officeDocument/2006/relationships/slide" Target="/ppt/slides/slide4.xml" Id="R4b1bfbc3551d49c3" /><Relationship Type="http://schemas.openxmlformats.org/officeDocument/2006/relationships/slide" Target="/ppt/slides/slide5.xml" Id="R273930ad19b44b0d" /><Relationship Type="http://schemas.openxmlformats.org/officeDocument/2006/relationships/slide" Target="/ppt/slides/slide6.xml" Id="R962170f04118451e" /><Relationship Type="http://schemas.openxmlformats.org/officeDocument/2006/relationships/slide" Target="/ppt/slides/slide7.xml" Id="Ra56083f2170e43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dfea4f6104b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d9a2b48f84ba5" /><Relationship Type="http://schemas.openxmlformats.org/officeDocument/2006/relationships/theme" Target="/ppt/slideMasters/theme/theme1.xml" Id="R350ecc36fd5a42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d9a2b48f84b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011920c0546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2a793c0214d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685c8bcdf4d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822ebfdf54e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cc049d8fc43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380b5fef749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1e5fd251148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VARTDAL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VARTDAL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20 414 786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68 473 639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75 960 493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SUSTAINABILITY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VISION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