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2b6ea7e80a48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27d23e1ff54a32"/>
  </p:sldMasterIdLst>
  <p:sldIdLst>
    <p:sldId xmlns:r="http://schemas.openxmlformats.org/officeDocument/2006/relationships" id="256" r:id="R7b897a11bac14689"/>
    <p:sldId xmlns:r="http://schemas.openxmlformats.org/officeDocument/2006/relationships" id="257" r:id="Rcee626886a3543db"/>
    <p:sldId xmlns:r="http://schemas.openxmlformats.org/officeDocument/2006/relationships" id="258" r:id="R965ce1149a5b46d1"/>
    <p:sldId xmlns:r="http://schemas.openxmlformats.org/officeDocument/2006/relationships" id="259" r:id="R2e2de463ee3049f8"/>
    <p:sldId xmlns:r="http://schemas.openxmlformats.org/officeDocument/2006/relationships" id="260" r:id="Raaea0ea203b74aca"/>
    <p:sldId xmlns:r="http://schemas.openxmlformats.org/officeDocument/2006/relationships" id="261" r:id="Ra7ff73a38cf14a91"/>
    <p:sldId xmlns:r="http://schemas.openxmlformats.org/officeDocument/2006/relationships" id="262" r:id="R20f54b1e086a4b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7d23e1ff54a32" /><Relationship Type="http://schemas.openxmlformats.org/officeDocument/2006/relationships/slide" Target="/ppt/slides/slide1.xml" Id="R7b897a11bac14689" /><Relationship Type="http://schemas.openxmlformats.org/officeDocument/2006/relationships/slide" Target="/ppt/slides/slide2.xml" Id="Rcee626886a3543db" /><Relationship Type="http://schemas.openxmlformats.org/officeDocument/2006/relationships/slide" Target="/ppt/slides/slide3.xml" Id="R965ce1149a5b46d1" /><Relationship Type="http://schemas.openxmlformats.org/officeDocument/2006/relationships/slide" Target="/ppt/slides/slide4.xml" Id="R2e2de463ee3049f8" /><Relationship Type="http://schemas.openxmlformats.org/officeDocument/2006/relationships/slide" Target="/ppt/slides/slide5.xml" Id="Raaea0ea203b74aca" /><Relationship Type="http://schemas.openxmlformats.org/officeDocument/2006/relationships/slide" Target="/ppt/slides/slide6.xml" Id="Ra7ff73a38cf14a91" /><Relationship Type="http://schemas.openxmlformats.org/officeDocument/2006/relationships/slide" Target="/ppt/slides/slide7.xml" Id="R20f54b1e086a4b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071b80f5cb40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3c7cd36ad45aa" /><Relationship Type="http://schemas.openxmlformats.org/officeDocument/2006/relationships/theme" Target="/ppt/slideMasters/theme/theme1.xml" Id="R054a9e14799240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03c7cd36ad45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82a136ca74c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58463cbcf44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15036478441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01fbdaaa548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a0a34ea354e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38518849347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aa7a147f944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CELESTE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CELESTE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20 846 221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18 634 869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20 945 697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WAHLIN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Rosendalsgata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921 614 357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