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2b9c7cb9342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387fd5efbd4cd0"/>
  </p:sldMasterIdLst>
  <p:sldIdLst>
    <p:sldId xmlns:r="http://schemas.openxmlformats.org/officeDocument/2006/relationships" id="256" r:id="R29a10c51008f4874"/>
    <p:sldId xmlns:r="http://schemas.openxmlformats.org/officeDocument/2006/relationships" id="257" r:id="Rba648e73069f49d2"/>
    <p:sldId xmlns:r="http://schemas.openxmlformats.org/officeDocument/2006/relationships" id="258" r:id="Rfbd48052206e42a4"/>
    <p:sldId xmlns:r="http://schemas.openxmlformats.org/officeDocument/2006/relationships" id="259" r:id="R5cea3691f3dd4798"/>
    <p:sldId xmlns:r="http://schemas.openxmlformats.org/officeDocument/2006/relationships" id="260" r:id="Ra16b16c0a9554209"/>
    <p:sldId xmlns:r="http://schemas.openxmlformats.org/officeDocument/2006/relationships" id="261" r:id="Rf9723178dae44f07"/>
    <p:sldId xmlns:r="http://schemas.openxmlformats.org/officeDocument/2006/relationships" id="262" r:id="R65be12738f71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87fd5efbd4cd0" /><Relationship Type="http://schemas.openxmlformats.org/officeDocument/2006/relationships/slide" Target="/ppt/slides/slide1.xml" Id="R29a10c51008f4874" /><Relationship Type="http://schemas.openxmlformats.org/officeDocument/2006/relationships/slide" Target="/ppt/slides/slide2.xml" Id="Rba648e73069f49d2" /><Relationship Type="http://schemas.openxmlformats.org/officeDocument/2006/relationships/slide" Target="/ppt/slides/slide3.xml" Id="Rfbd48052206e42a4" /><Relationship Type="http://schemas.openxmlformats.org/officeDocument/2006/relationships/slide" Target="/ppt/slides/slide4.xml" Id="R5cea3691f3dd4798" /><Relationship Type="http://schemas.openxmlformats.org/officeDocument/2006/relationships/slide" Target="/ppt/slides/slide5.xml" Id="Ra16b16c0a9554209" /><Relationship Type="http://schemas.openxmlformats.org/officeDocument/2006/relationships/slide" Target="/ppt/slides/slide6.xml" Id="Rf9723178dae44f07" /><Relationship Type="http://schemas.openxmlformats.org/officeDocument/2006/relationships/slide" Target="/ppt/slides/slide7.xml" Id="R65be12738f71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5afb361c9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55797da284f1a" /><Relationship Type="http://schemas.openxmlformats.org/officeDocument/2006/relationships/theme" Target="/ppt/slideMasters/theme/theme1.xml" Id="R99391ca3b4dd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55797da28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9bac1c4e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763986f6d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e2545f967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4d1a111db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14856c38a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61289d7f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c8ac25ac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40 799 458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335 037 888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345 516 167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JELSA HOLDING AS</a:t>
            </a:r>
          </a:p>
        </p:txBody>
      </p:sp>
    </p:spTree>
  </p:cSld>
  <p:clrMapOvr>
    <a:masterClrMapping xmlns:a="http://schemas.openxmlformats.org/drawingml/2006/main"/>
  </p:clrMapOvr>
</p:sld>
</file>