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962481902f4a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c8e57c57104d43"/>
  </p:sldMasterIdLst>
  <p:sldIdLst>
    <p:sldId xmlns:r="http://schemas.openxmlformats.org/officeDocument/2006/relationships" id="256" r:id="Redee25d6f482467a"/>
    <p:sldId xmlns:r="http://schemas.openxmlformats.org/officeDocument/2006/relationships" id="257" r:id="R05e70a4bdf124517"/>
    <p:sldId xmlns:r="http://schemas.openxmlformats.org/officeDocument/2006/relationships" id="258" r:id="R493fa33f82c24667"/>
    <p:sldId xmlns:r="http://schemas.openxmlformats.org/officeDocument/2006/relationships" id="259" r:id="Rf3ca470b976d4e17"/>
    <p:sldId xmlns:r="http://schemas.openxmlformats.org/officeDocument/2006/relationships" id="260" r:id="Red99c843d1cc4a00"/>
    <p:sldId xmlns:r="http://schemas.openxmlformats.org/officeDocument/2006/relationships" id="261" r:id="Rd41319a5da4d4312"/>
    <p:sldId xmlns:r="http://schemas.openxmlformats.org/officeDocument/2006/relationships" id="262" r:id="Rb60d7c9899cc47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c8e57c57104d43" /><Relationship Type="http://schemas.openxmlformats.org/officeDocument/2006/relationships/slide" Target="/ppt/slides/slide1.xml" Id="Redee25d6f482467a" /><Relationship Type="http://schemas.openxmlformats.org/officeDocument/2006/relationships/slide" Target="/ppt/slides/slide2.xml" Id="R05e70a4bdf124517" /><Relationship Type="http://schemas.openxmlformats.org/officeDocument/2006/relationships/slide" Target="/ppt/slides/slide3.xml" Id="R493fa33f82c24667" /><Relationship Type="http://schemas.openxmlformats.org/officeDocument/2006/relationships/slide" Target="/ppt/slides/slide4.xml" Id="Rf3ca470b976d4e17" /><Relationship Type="http://schemas.openxmlformats.org/officeDocument/2006/relationships/slide" Target="/ppt/slides/slide5.xml" Id="Red99c843d1cc4a00" /><Relationship Type="http://schemas.openxmlformats.org/officeDocument/2006/relationships/slide" Target="/ppt/slides/slide6.xml" Id="Rd41319a5da4d4312" /><Relationship Type="http://schemas.openxmlformats.org/officeDocument/2006/relationships/slide" Target="/ppt/slides/slide7.xml" Id="Rb60d7c9899cc47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28f9edce9547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990f9d5324db9" /><Relationship Type="http://schemas.openxmlformats.org/officeDocument/2006/relationships/theme" Target="/ppt/slideMasters/theme/theme1.xml" Id="Rcec93904b66043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a990f9d5324d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f6a9d09a845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f0c501a1346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f35d01b3944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4ab542e454e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283896d624c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c953fadf147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bdd4b828747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JELSA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JELSA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JELSA INVESTERING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JELSA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JELSA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JELSA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1 615 000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383 613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40 260 691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278 292 345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298 068 386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JELSA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JELSA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JELSA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Karikroken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4045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921 633 939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JELSA INVESTERING AS</a:t>
            </a:r>
          </a:p>
        </p:txBody>
      </p:sp>
    </p:spTree>
  </p:cSld>
  <p:clrMapOvr>
    <a:masterClrMapping xmlns:a="http://schemas.openxmlformats.org/drawingml/2006/main"/>
  </p:clrMapOvr>
</p:sld>
</file>