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d27a883b7c41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9fd768db054af8"/>
  </p:sldMasterIdLst>
  <p:sldIdLst>
    <p:sldId xmlns:r="http://schemas.openxmlformats.org/officeDocument/2006/relationships" id="256" r:id="Rb567d59e685c4038"/>
    <p:sldId xmlns:r="http://schemas.openxmlformats.org/officeDocument/2006/relationships" id="257" r:id="Rd9e56215ddc04a86"/>
    <p:sldId xmlns:r="http://schemas.openxmlformats.org/officeDocument/2006/relationships" id="258" r:id="R58d4d0ffc72b4be7"/>
    <p:sldId xmlns:r="http://schemas.openxmlformats.org/officeDocument/2006/relationships" id="259" r:id="R5b53b08e3d6a4f09"/>
    <p:sldId xmlns:r="http://schemas.openxmlformats.org/officeDocument/2006/relationships" id="260" r:id="R668a6e5517ee44e1"/>
    <p:sldId xmlns:r="http://schemas.openxmlformats.org/officeDocument/2006/relationships" id="261" r:id="R0ca5274de8354069"/>
    <p:sldId xmlns:r="http://schemas.openxmlformats.org/officeDocument/2006/relationships" id="262" r:id="Rf96d0695be4244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9fd768db054af8" /><Relationship Type="http://schemas.openxmlformats.org/officeDocument/2006/relationships/slide" Target="/ppt/slides/slide1.xml" Id="Rb567d59e685c4038" /><Relationship Type="http://schemas.openxmlformats.org/officeDocument/2006/relationships/slide" Target="/ppt/slides/slide2.xml" Id="Rd9e56215ddc04a86" /><Relationship Type="http://schemas.openxmlformats.org/officeDocument/2006/relationships/slide" Target="/ppt/slides/slide3.xml" Id="R58d4d0ffc72b4be7" /><Relationship Type="http://schemas.openxmlformats.org/officeDocument/2006/relationships/slide" Target="/ppt/slides/slide4.xml" Id="R5b53b08e3d6a4f09" /><Relationship Type="http://schemas.openxmlformats.org/officeDocument/2006/relationships/slide" Target="/ppt/slides/slide5.xml" Id="R668a6e5517ee44e1" /><Relationship Type="http://schemas.openxmlformats.org/officeDocument/2006/relationships/slide" Target="/ppt/slides/slide6.xml" Id="R0ca5274de8354069" /><Relationship Type="http://schemas.openxmlformats.org/officeDocument/2006/relationships/slide" Target="/ppt/slides/slide7.xml" Id="Rf96d0695be4244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7b43792e874c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21cd1b357428f" /><Relationship Type="http://schemas.openxmlformats.org/officeDocument/2006/relationships/theme" Target="/ppt/slideMasters/theme/theme1.xml" Id="Reb52a8a59a6243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821cd1b35742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3048efffc45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63a0eaeb746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cf91ef4d84e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eb1b996e04f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d6f76f2f84e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9b0f5a7dd40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d0045f0ae4b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WESTCO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WESTCO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62 842 366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973 994 543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1 153 455 089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TROND  –  29,0 %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TRYGVE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VIERNESET INVESTERING AS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TRYGVE  –  19,4 %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ANNE GRETHE  –  9,7 %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Myrvangveien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921 638 213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HOLDING AS</a:t>
            </a:r>
          </a:p>
        </p:txBody>
      </p:sp>
    </p:spTree>
  </p:cSld>
  <p:clrMapOvr>
    <a:masterClrMapping xmlns:a="http://schemas.openxmlformats.org/drawingml/2006/main"/>
  </p:clrMapOvr>
</p:sld>
</file>