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9515e11bdf4c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2458cffa24cc4"/>
  </p:sldMasterIdLst>
  <p:sldIdLst>
    <p:sldId xmlns:r="http://schemas.openxmlformats.org/officeDocument/2006/relationships" id="256" r:id="R79f13572ac4f4be4"/>
    <p:sldId xmlns:r="http://schemas.openxmlformats.org/officeDocument/2006/relationships" id="257" r:id="Ra03e3eb4d89940d9"/>
    <p:sldId xmlns:r="http://schemas.openxmlformats.org/officeDocument/2006/relationships" id="258" r:id="R43b2e1f6b7864984"/>
    <p:sldId xmlns:r="http://schemas.openxmlformats.org/officeDocument/2006/relationships" id="259" r:id="R09337998ada044bb"/>
    <p:sldId xmlns:r="http://schemas.openxmlformats.org/officeDocument/2006/relationships" id="260" r:id="R0c1d8ea151dc4647"/>
    <p:sldId xmlns:r="http://schemas.openxmlformats.org/officeDocument/2006/relationships" id="261" r:id="Rb3545d5373714a12"/>
    <p:sldId xmlns:r="http://schemas.openxmlformats.org/officeDocument/2006/relationships" id="262" r:id="R162e30b54ed4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2458cffa24cc4" /><Relationship Type="http://schemas.openxmlformats.org/officeDocument/2006/relationships/slide" Target="/ppt/slides/slide1.xml" Id="R79f13572ac4f4be4" /><Relationship Type="http://schemas.openxmlformats.org/officeDocument/2006/relationships/slide" Target="/ppt/slides/slide2.xml" Id="Ra03e3eb4d89940d9" /><Relationship Type="http://schemas.openxmlformats.org/officeDocument/2006/relationships/slide" Target="/ppt/slides/slide3.xml" Id="R43b2e1f6b7864984" /><Relationship Type="http://schemas.openxmlformats.org/officeDocument/2006/relationships/slide" Target="/ppt/slides/slide4.xml" Id="R09337998ada044bb" /><Relationship Type="http://schemas.openxmlformats.org/officeDocument/2006/relationships/slide" Target="/ppt/slides/slide5.xml" Id="R0c1d8ea151dc4647" /><Relationship Type="http://schemas.openxmlformats.org/officeDocument/2006/relationships/slide" Target="/ppt/slides/slide6.xml" Id="Rb3545d5373714a12" /><Relationship Type="http://schemas.openxmlformats.org/officeDocument/2006/relationships/slide" Target="/ppt/slides/slide7.xml" Id="R162e30b54ed4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99fbca47d4b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4504d636e48b4" /><Relationship Type="http://schemas.openxmlformats.org/officeDocument/2006/relationships/theme" Target="/ppt/slideMasters/theme/theme1.xml" Id="Rf44deb56dd31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24504d636e48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8a582f7f9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4f8071b4a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65e8d8b91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5daf7341a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457d02c1f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a1047494b49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fc69dbeea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15 554 707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198 223 904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1 429 201 449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1 764 397 735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 –  80,6 %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 –  19,4 %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