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e04f8aad940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441e7e259a4c29"/>
  </p:sldMasterIdLst>
  <p:sldIdLst>
    <p:sldId xmlns:r="http://schemas.openxmlformats.org/officeDocument/2006/relationships" id="256" r:id="R89ea41eaf5914c85"/>
    <p:sldId xmlns:r="http://schemas.openxmlformats.org/officeDocument/2006/relationships" id="257" r:id="Rba00599eb2314d10"/>
    <p:sldId xmlns:r="http://schemas.openxmlformats.org/officeDocument/2006/relationships" id="258" r:id="R446f051f41f4459e"/>
    <p:sldId xmlns:r="http://schemas.openxmlformats.org/officeDocument/2006/relationships" id="259" r:id="R4232831b0ec3458e"/>
    <p:sldId xmlns:r="http://schemas.openxmlformats.org/officeDocument/2006/relationships" id="260" r:id="Rd51c79f4b85c4e8e"/>
    <p:sldId xmlns:r="http://schemas.openxmlformats.org/officeDocument/2006/relationships" id="261" r:id="Reda3d0cf9c984507"/>
    <p:sldId xmlns:r="http://schemas.openxmlformats.org/officeDocument/2006/relationships" id="262" r:id="R132619cba8cc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41e7e259a4c29" /><Relationship Type="http://schemas.openxmlformats.org/officeDocument/2006/relationships/slide" Target="/ppt/slides/slide1.xml" Id="R89ea41eaf5914c85" /><Relationship Type="http://schemas.openxmlformats.org/officeDocument/2006/relationships/slide" Target="/ppt/slides/slide2.xml" Id="Rba00599eb2314d10" /><Relationship Type="http://schemas.openxmlformats.org/officeDocument/2006/relationships/slide" Target="/ppt/slides/slide3.xml" Id="R446f051f41f4459e" /><Relationship Type="http://schemas.openxmlformats.org/officeDocument/2006/relationships/slide" Target="/ppt/slides/slide4.xml" Id="R4232831b0ec3458e" /><Relationship Type="http://schemas.openxmlformats.org/officeDocument/2006/relationships/slide" Target="/ppt/slides/slide5.xml" Id="Rd51c79f4b85c4e8e" /><Relationship Type="http://schemas.openxmlformats.org/officeDocument/2006/relationships/slide" Target="/ppt/slides/slide6.xml" Id="Reda3d0cf9c984507" /><Relationship Type="http://schemas.openxmlformats.org/officeDocument/2006/relationships/slide" Target="/ppt/slides/slide7.xml" Id="R132619cba8cc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ea7f585bf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90809c3e94255" /><Relationship Type="http://schemas.openxmlformats.org/officeDocument/2006/relationships/theme" Target="/ppt/slideMasters/theme/theme1.xml" Id="R1bc9ede20a0e49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90809c3e9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8b1f493b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e461f859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1c27c32ab4b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74370ae42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becc55542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293580d5d47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20855d448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MILLENNIUM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MILLENNIUM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13 896 140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51 465 166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ØVERAASEN JOHN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Fagerborggata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j.e.overaasen@gmail.com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921 657 269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MILLENNIUM AS</a:t>
            </a:r>
          </a:p>
        </p:txBody>
      </p:sp>
    </p:spTree>
  </p:cSld>
  <p:clrMapOvr>
    <a:masterClrMapping xmlns:a="http://schemas.openxmlformats.org/drawingml/2006/main"/>
  </p:clrMapOvr>
</p:sld>
</file>