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147de622ee4f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32f86b4ea3423e"/>
  </p:sldMasterIdLst>
  <p:sldIdLst>
    <p:sldId xmlns:r="http://schemas.openxmlformats.org/officeDocument/2006/relationships" id="256" r:id="Rc84e33c40cd74547"/>
    <p:sldId xmlns:r="http://schemas.openxmlformats.org/officeDocument/2006/relationships" id="257" r:id="R07ca5f0651624078"/>
    <p:sldId xmlns:r="http://schemas.openxmlformats.org/officeDocument/2006/relationships" id="258" r:id="R6ff325fe99e0466f"/>
    <p:sldId xmlns:r="http://schemas.openxmlformats.org/officeDocument/2006/relationships" id="259" r:id="R7ac8eaf10ed44369"/>
    <p:sldId xmlns:r="http://schemas.openxmlformats.org/officeDocument/2006/relationships" id="260" r:id="R4d5d1fe9f92a479b"/>
    <p:sldId xmlns:r="http://schemas.openxmlformats.org/officeDocument/2006/relationships" id="261" r:id="R14922d55f47642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32f86b4ea3423e" /><Relationship Type="http://schemas.openxmlformats.org/officeDocument/2006/relationships/slide" Target="/ppt/slides/slide1.xml" Id="Rc84e33c40cd74547" /><Relationship Type="http://schemas.openxmlformats.org/officeDocument/2006/relationships/slide" Target="/ppt/slides/slide2.xml" Id="R07ca5f0651624078" /><Relationship Type="http://schemas.openxmlformats.org/officeDocument/2006/relationships/slide" Target="/ppt/slides/slide3.xml" Id="R6ff325fe99e0466f" /><Relationship Type="http://schemas.openxmlformats.org/officeDocument/2006/relationships/slide" Target="/ppt/slides/slide4.xml" Id="R7ac8eaf10ed44369" /><Relationship Type="http://schemas.openxmlformats.org/officeDocument/2006/relationships/slide" Target="/ppt/slides/slide5.xml" Id="R4d5d1fe9f92a479b" /><Relationship Type="http://schemas.openxmlformats.org/officeDocument/2006/relationships/slide" Target="/ppt/slides/slide6.xml" Id="R14922d55f47642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185a1004f845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dd24a10814af8" /><Relationship Type="http://schemas.openxmlformats.org/officeDocument/2006/relationships/theme" Target="/ppt/slideMasters/theme/theme1.xml" Id="Ra2ce6369642349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7dd24a10814a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b390aa4f343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73af1877c4f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e6def5b744d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2c7da3b6d43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1a1f874ce4c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9d16ad9824f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APTUM &amp; WEBCODE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921 677 340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