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cdd6f6110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9a7ce9e2184089"/>
  </p:sldMasterIdLst>
  <p:sldIdLst>
    <p:sldId xmlns:r="http://schemas.openxmlformats.org/officeDocument/2006/relationships" id="256" r:id="Rbeb1067fc1a14186"/>
    <p:sldId xmlns:r="http://schemas.openxmlformats.org/officeDocument/2006/relationships" id="257" r:id="Rcc797208515041b5"/>
    <p:sldId xmlns:r="http://schemas.openxmlformats.org/officeDocument/2006/relationships" id="258" r:id="R3951b584edc149ef"/>
    <p:sldId xmlns:r="http://schemas.openxmlformats.org/officeDocument/2006/relationships" id="259" r:id="R44c718e5b7bf4e7d"/>
    <p:sldId xmlns:r="http://schemas.openxmlformats.org/officeDocument/2006/relationships" id="260" r:id="R3de1ad0a9c264e30"/>
    <p:sldId xmlns:r="http://schemas.openxmlformats.org/officeDocument/2006/relationships" id="261" r:id="Rc36d5c95c4c34394"/>
    <p:sldId xmlns:r="http://schemas.openxmlformats.org/officeDocument/2006/relationships" id="262" r:id="R242c8868f60c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a7ce9e2184089" /><Relationship Type="http://schemas.openxmlformats.org/officeDocument/2006/relationships/slide" Target="/ppt/slides/slide1.xml" Id="Rbeb1067fc1a14186" /><Relationship Type="http://schemas.openxmlformats.org/officeDocument/2006/relationships/slide" Target="/ppt/slides/slide2.xml" Id="Rcc797208515041b5" /><Relationship Type="http://schemas.openxmlformats.org/officeDocument/2006/relationships/slide" Target="/ppt/slides/slide3.xml" Id="R3951b584edc149ef" /><Relationship Type="http://schemas.openxmlformats.org/officeDocument/2006/relationships/slide" Target="/ppt/slides/slide4.xml" Id="R44c718e5b7bf4e7d" /><Relationship Type="http://schemas.openxmlformats.org/officeDocument/2006/relationships/slide" Target="/ppt/slides/slide5.xml" Id="R3de1ad0a9c264e30" /><Relationship Type="http://schemas.openxmlformats.org/officeDocument/2006/relationships/slide" Target="/ppt/slides/slide6.xml" Id="Rc36d5c95c4c34394" /><Relationship Type="http://schemas.openxmlformats.org/officeDocument/2006/relationships/slide" Target="/ppt/slides/slide7.xml" Id="R242c8868f60c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21b672b7b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571f8a4ea47bb" /><Relationship Type="http://schemas.openxmlformats.org/officeDocument/2006/relationships/theme" Target="/ppt/slideMasters/theme/theme1.xml" Id="R0a8bf9cae54b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571f8a4ea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21d20969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28b1210bf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2fde93325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7998486b3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c0e66679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593bb576d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a21a9a434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