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40a732df1245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2ac485a6c448d5"/>
  </p:sldMasterIdLst>
  <p:sldIdLst>
    <p:sldId xmlns:r="http://schemas.openxmlformats.org/officeDocument/2006/relationships" id="256" r:id="Rf34deedbe5f84fcf"/>
    <p:sldId xmlns:r="http://schemas.openxmlformats.org/officeDocument/2006/relationships" id="257" r:id="Rc9603d9b47064071"/>
    <p:sldId xmlns:r="http://schemas.openxmlformats.org/officeDocument/2006/relationships" id="258" r:id="Rac265740c8194fda"/>
    <p:sldId xmlns:r="http://schemas.openxmlformats.org/officeDocument/2006/relationships" id="259" r:id="Rf8ef2000091b41c6"/>
    <p:sldId xmlns:r="http://schemas.openxmlformats.org/officeDocument/2006/relationships" id="260" r:id="Ra19e0c5b5fd849c8"/>
    <p:sldId xmlns:r="http://schemas.openxmlformats.org/officeDocument/2006/relationships" id="261" r:id="R4b58dcb1d2864e41"/>
    <p:sldId xmlns:r="http://schemas.openxmlformats.org/officeDocument/2006/relationships" id="262" r:id="Rf9ba634fd41443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2ac485a6c448d5" /><Relationship Type="http://schemas.openxmlformats.org/officeDocument/2006/relationships/slide" Target="/ppt/slides/slide1.xml" Id="Rf34deedbe5f84fcf" /><Relationship Type="http://schemas.openxmlformats.org/officeDocument/2006/relationships/slide" Target="/ppt/slides/slide2.xml" Id="Rc9603d9b47064071" /><Relationship Type="http://schemas.openxmlformats.org/officeDocument/2006/relationships/slide" Target="/ppt/slides/slide3.xml" Id="Rac265740c8194fda" /><Relationship Type="http://schemas.openxmlformats.org/officeDocument/2006/relationships/slide" Target="/ppt/slides/slide4.xml" Id="Rf8ef2000091b41c6" /><Relationship Type="http://schemas.openxmlformats.org/officeDocument/2006/relationships/slide" Target="/ppt/slides/slide5.xml" Id="Ra19e0c5b5fd849c8" /><Relationship Type="http://schemas.openxmlformats.org/officeDocument/2006/relationships/slide" Target="/ppt/slides/slide6.xml" Id="R4b58dcb1d2864e41" /><Relationship Type="http://schemas.openxmlformats.org/officeDocument/2006/relationships/slide" Target="/ppt/slides/slide7.xml" Id="Rf9ba634fd41443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0a199f5e2f4c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ecc426dff4053" /><Relationship Type="http://schemas.openxmlformats.org/officeDocument/2006/relationships/theme" Target="/ppt/slideMasters/theme/theme1.xml" Id="Raf2299cab56449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eecc426dff40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410c4119b42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1bdb1bb0043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7a12258be41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c4f63ae1a43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41045a1ca4c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757ce2acc4d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0dc0cc4c842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HUGO 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HUGO INVEST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−338 642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−800 741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12 281 316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HUGOSSON JOHN ÅKE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 MONICA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Hugosson, Christian Schous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921 687 656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