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3a5655651b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1e0c764374089"/>
  </p:sldMasterIdLst>
  <p:sldIdLst>
    <p:sldId xmlns:r="http://schemas.openxmlformats.org/officeDocument/2006/relationships" id="256" r:id="R588e0e2672724f06"/>
    <p:sldId xmlns:r="http://schemas.openxmlformats.org/officeDocument/2006/relationships" id="257" r:id="R29e8cef02ae045db"/>
    <p:sldId xmlns:r="http://schemas.openxmlformats.org/officeDocument/2006/relationships" id="258" r:id="R07a8a2e1e8874768"/>
    <p:sldId xmlns:r="http://schemas.openxmlformats.org/officeDocument/2006/relationships" id="259" r:id="Ra1ddc66d63d247bd"/>
    <p:sldId xmlns:r="http://schemas.openxmlformats.org/officeDocument/2006/relationships" id="260" r:id="R982b0c1a6ac34a29"/>
    <p:sldId xmlns:r="http://schemas.openxmlformats.org/officeDocument/2006/relationships" id="261" r:id="Rd83e3203e2b3453a"/>
    <p:sldId xmlns:r="http://schemas.openxmlformats.org/officeDocument/2006/relationships" id="262" r:id="Rb57a7d18aef1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1e0c764374089" /><Relationship Type="http://schemas.openxmlformats.org/officeDocument/2006/relationships/slide" Target="/ppt/slides/slide1.xml" Id="R588e0e2672724f06" /><Relationship Type="http://schemas.openxmlformats.org/officeDocument/2006/relationships/slide" Target="/ppt/slides/slide2.xml" Id="R29e8cef02ae045db" /><Relationship Type="http://schemas.openxmlformats.org/officeDocument/2006/relationships/slide" Target="/ppt/slides/slide3.xml" Id="R07a8a2e1e8874768" /><Relationship Type="http://schemas.openxmlformats.org/officeDocument/2006/relationships/slide" Target="/ppt/slides/slide4.xml" Id="Ra1ddc66d63d247bd" /><Relationship Type="http://schemas.openxmlformats.org/officeDocument/2006/relationships/slide" Target="/ppt/slides/slide5.xml" Id="R982b0c1a6ac34a29" /><Relationship Type="http://schemas.openxmlformats.org/officeDocument/2006/relationships/slide" Target="/ppt/slides/slide6.xml" Id="Rd83e3203e2b3453a" /><Relationship Type="http://schemas.openxmlformats.org/officeDocument/2006/relationships/slide" Target="/ppt/slides/slide7.xml" Id="Rb57a7d18aef1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aad70a743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4118629a1479d" /><Relationship Type="http://schemas.openxmlformats.org/officeDocument/2006/relationships/theme" Target="/ppt/slideMasters/theme/theme1.xml" Id="R8a0a27234bde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4118629a1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e136bdef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2b9c01778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56213f41a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15f9334c4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cab6334aa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76e9ce27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89a5901f0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VIEW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278 586 065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278 622 734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EQUITY 1 SCSP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