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1973d5597347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a122cf82cf4005"/>
  </p:sldMasterIdLst>
  <p:sldIdLst>
    <p:sldId xmlns:r="http://schemas.openxmlformats.org/officeDocument/2006/relationships" id="256" r:id="R9a7b230b64864949"/>
    <p:sldId xmlns:r="http://schemas.openxmlformats.org/officeDocument/2006/relationships" id="257" r:id="R89b5643c2aca4014"/>
    <p:sldId xmlns:r="http://schemas.openxmlformats.org/officeDocument/2006/relationships" id="258" r:id="R7fa52e90a71847d3"/>
    <p:sldId xmlns:r="http://schemas.openxmlformats.org/officeDocument/2006/relationships" id="259" r:id="Rf98f3b100c894298"/>
    <p:sldId xmlns:r="http://schemas.openxmlformats.org/officeDocument/2006/relationships" id="260" r:id="Rdcd52aca065340c4"/>
    <p:sldId xmlns:r="http://schemas.openxmlformats.org/officeDocument/2006/relationships" id="261" r:id="Rcfe4089a9ddd47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122cf82cf4005" /><Relationship Type="http://schemas.openxmlformats.org/officeDocument/2006/relationships/slide" Target="/ppt/slides/slide1.xml" Id="R9a7b230b64864949" /><Relationship Type="http://schemas.openxmlformats.org/officeDocument/2006/relationships/slide" Target="/ppt/slides/slide2.xml" Id="R89b5643c2aca4014" /><Relationship Type="http://schemas.openxmlformats.org/officeDocument/2006/relationships/slide" Target="/ppt/slides/slide3.xml" Id="R7fa52e90a71847d3" /><Relationship Type="http://schemas.openxmlformats.org/officeDocument/2006/relationships/slide" Target="/ppt/slides/slide4.xml" Id="Rf98f3b100c894298" /><Relationship Type="http://schemas.openxmlformats.org/officeDocument/2006/relationships/slide" Target="/ppt/slides/slide5.xml" Id="Rdcd52aca065340c4" /><Relationship Type="http://schemas.openxmlformats.org/officeDocument/2006/relationships/slide" Target="/ppt/slides/slide6.xml" Id="Rcfe4089a9ddd47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942668b0847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777f5c4af4a1f" /><Relationship Type="http://schemas.openxmlformats.org/officeDocument/2006/relationships/theme" Target="/ppt/slideMasters/theme/theme1.xml" Id="R984db177c06d4f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3777f5c4af4a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0d6643ebe46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15490491b4a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81e07766b46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bc81e182e49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f159f80614a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15bf016bd4d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BEDRIFTSKLUBBEN SCANDIC SEILET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BEDRIFTSKLUBBEN SCANDIC SEILET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BEDRIFTSKLUBBEN SCANDIC SEILET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BEDRIFTSKLUBBEN SCANDIC SEILET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BEDRIFTSKLUBBEN SCANDIC SEILET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BEDRIFTSKLUBBEN SCANDIC SEILET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Scandic Seilet, Gideonvegen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921 827 237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BEDRIFTSKLUBBEN SCANDIC SEILET</a:t>
            </a:r>
          </a:p>
        </p:txBody>
      </p:sp>
    </p:spTree>
  </p:cSld>
  <p:clrMapOvr>
    <a:masterClrMapping xmlns:a="http://schemas.openxmlformats.org/drawingml/2006/main"/>
  </p:clrMapOvr>
</p:sld>
</file>