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832b8549a84d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8ef555cf7347f5"/>
  </p:sldMasterIdLst>
  <p:sldIdLst>
    <p:sldId xmlns:r="http://schemas.openxmlformats.org/officeDocument/2006/relationships" id="256" r:id="Rd501ed0f41cf44ca"/>
    <p:sldId xmlns:r="http://schemas.openxmlformats.org/officeDocument/2006/relationships" id="257" r:id="R8c88c6ab371049db"/>
    <p:sldId xmlns:r="http://schemas.openxmlformats.org/officeDocument/2006/relationships" id="258" r:id="R24ea1a5e2bbb4671"/>
    <p:sldId xmlns:r="http://schemas.openxmlformats.org/officeDocument/2006/relationships" id="259" r:id="R25fa7271b2eb4eb0"/>
    <p:sldId xmlns:r="http://schemas.openxmlformats.org/officeDocument/2006/relationships" id="260" r:id="Ra598758f371146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8ef555cf7347f5" /><Relationship Type="http://schemas.openxmlformats.org/officeDocument/2006/relationships/slide" Target="/ppt/slides/slide1.xml" Id="Rd501ed0f41cf44ca" /><Relationship Type="http://schemas.openxmlformats.org/officeDocument/2006/relationships/slide" Target="/ppt/slides/slide2.xml" Id="R8c88c6ab371049db" /><Relationship Type="http://schemas.openxmlformats.org/officeDocument/2006/relationships/slide" Target="/ppt/slides/slide3.xml" Id="R24ea1a5e2bbb4671" /><Relationship Type="http://schemas.openxmlformats.org/officeDocument/2006/relationships/slide" Target="/ppt/slides/slide4.xml" Id="R25fa7271b2eb4eb0" /><Relationship Type="http://schemas.openxmlformats.org/officeDocument/2006/relationships/slide" Target="/ppt/slides/slide5.xml" Id="Ra598758f371146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013bc9e49341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8048cce8e24a15" /><Relationship Type="http://schemas.openxmlformats.org/officeDocument/2006/relationships/theme" Target="/ppt/slideMasters/theme/theme1.xml" Id="Rc5520f365e7f4a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8048cce8e24a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0f43c0f2e344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fdc29778fc45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34a4aa12104f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16c2316b5a4b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3dfe49b26c4d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BEDRIFTSKLUBBEN SCANDIC SEILET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BEDRIFTSKLUBBEN SCANDIC SEILET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BEDRIFTSKLUBBEN SCANDIC SEILET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BEDRIFTSKLUBBEN SCANDIC SEILET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BEDRIFTSKLUBBEN SCANDIC SEILET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BEDRIFTSKLUBBEN SCANDIC SEILET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Scandic Seilet, Gideonvegen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6412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921 827 237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BEDRIFTSKLUBBEN SCANDIC SEILET</a:t>
            </a:r>
          </a:p>
        </p:txBody>
      </p:sp>
    </p:spTree>
  </p:cSld>
  <p:clrMapOvr>
    <a:masterClrMapping xmlns:a="http://schemas.openxmlformats.org/drawingml/2006/main"/>
  </p:clrMapOvr>
</p:sld>
</file>