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617f92fb3d41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31c76c88234d85"/>
  </p:sldMasterIdLst>
  <p:sldIdLst>
    <p:sldId xmlns:r="http://schemas.openxmlformats.org/officeDocument/2006/relationships" id="256" r:id="R91eb386dda6541fb"/>
    <p:sldId xmlns:r="http://schemas.openxmlformats.org/officeDocument/2006/relationships" id="257" r:id="R70309cd484164957"/>
    <p:sldId xmlns:r="http://schemas.openxmlformats.org/officeDocument/2006/relationships" id="258" r:id="R6f3a7f2f8acc4891"/>
    <p:sldId xmlns:r="http://schemas.openxmlformats.org/officeDocument/2006/relationships" id="259" r:id="R7807f197271f470f"/>
    <p:sldId xmlns:r="http://schemas.openxmlformats.org/officeDocument/2006/relationships" id="260" r:id="R84feaa6f888943ee"/>
    <p:sldId xmlns:r="http://schemas.openxmlformats.org/officeDocument/2006/relationships" id="261" r:id="Rac269df23ae1465e"/>
    <p:sldId xmlns:r="http://schemas.openxmlformats.org/officeDocument/2006/relationships" id="262" r:id="R57ce5a0429df4c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31c76c88234d85" /><Relationship Type="http://schemas.openxmlformats.org/officeDocument/2006/relationships/slide" Target="/ppt/slides/slide1.xml" Id="R91eb386dda6541fb" /><Relationship Type="http://schemas.openxmlformats.org/officeDocument/2006/relationships/slide" Target="/ppt/slides/slide2.xml" Id="R70309cd484164957" /><Relationship Type="http://schemas.openxmlformats.org/officeDocument/2006/relationships/slide" Target="/ppt/slides/slide3.xml" Id="R6f3a7f2f8acc4891" /><Relationship Type="http://schemas.openxmlformats.org/officeDocument/2006/relationships/slide" Target="/ppt/slides/slide4.xml" Id="R7807f197271f470f" /><Relationship Type="http://schemas.openxmlformats.org/officeDocument/2006/relationships/slide" Target="/ppt/slides/slide5.xml" Id="R84feaa6f888943ee" /><Relationship Type="http://schemas.openxmlformats.org/officeDocument/2006/relationships/slide" Target="/ppt/slides/slide6.xml" Id="Rac269df23ae1465e" /><Relationship Type="http://schemas.openxmlformats.org/officeDocument/2006/relationships/slide" Target="/ppt/slides/slide7.xml" Id="R57ce5a0429df4c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2115d1698a40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b6f428db54f12" /><Relationship Type="http://schemas.openxmlformats.org/officeDocument/2006/relationships/theme" Target="/ppt/slideMasters/theme/theme1.xml" Id="Rcd2b4a394e164b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0b6f428db54f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8a2bfbf264a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439f367f14f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026ae44eb48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319b0598f4f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83f2e4b634e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4a607e38a4a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16cdc030c43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RIVENDELL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RIVENDELL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−55 359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26 065 839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TSCHUDI OTTO JR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Otto Tschudi, Norefjell alpingrend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921 837 542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