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3a4fcccb6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3e0a8a58d4baa"/>
  </p:sldMasterIdLst>
  <p:sldIdLst>
    <p:sldId xmlns:r="http://schemas.openxmlformats.org/officeDocument/2006/relationships" id="256" r:id="Rbaba890111384a9c"/>
    <p:sldId xmlns:r="http://schemas.openxmlformats.org/officeDocument/2006/relationships" id="257" r:id="R5f7a32be88b7451b"/>
    <p:sldId xmlns:r="http://schemas.openxmlformats.org/officeDocument/2006/relationships" id="258" r:id="R05e1672548cf4123"/>
    <p:sldId xmlns:r="http://schemas.openxmlformats.org/officeDocument/2006/relationships" id="259" r:id="R029c8e8fad6c4f06"/>
    <p:sldId xmlns:r="http://schemas.openxmlformats.org/officeDocument/2006/relationships" id="260" r:id="R9505b18b4baa48c3"/>
    <p:sldId xmlns:r="http://schemas.openxmlformats.org/officeDocument/2006/relationships" id="261" r:id="R3db246b527684068"/>
    <p:sldId xmlns:r="http://schemas.openxmlformats.org/officeDocument/2006/relationships" id="262" r:id="Rc5cecb1748e0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3e0a8a58d4baa" /><Relationship Type="http://schemas.openxmlformats.org/officeDocument/2006/relationships/slide" Target="/ppt/slides/slide1.xml" Id="Rbaba890111384a9c" /><Relationship Type="http://schemas.openxmlformats.org/officeDocument/2006/relationships/slide" Target="/ppt/slides/slide2.xml" Id="R5f7a32be88b7451b" /><Relationship Type="http://schemas.openxmlformats.org/officeDocument/2006/relationships/slide" Target="/ppt/slides/slide3.xml" Id="R05e1672548cf4123" /><Relationship Type="http://schemas.openxmlformats.org/officeDocument/2006/relationships/slide" Target="/ppt/slides/slide4.xml" Id="R029c8e8fad6c4f06" /><Relationship Type="http://schemas.openxmlformats.org/officeDocument/2006/relationships/slide" Target="/ppt/slides/slide5.xml" Id="R9505b18b4baa48c3" /><Relationship Type="http://schemas.openxmlformats.org/officeDocument/2006/relationships/slide" Target="/ppt/slides/slide6.xml" Id="R3db246b527684068" /><Relationship Type="http://schemas.openxmlformats.org/officeDocument/2006/relationships/slide" Target="/ppt/slides/slide7.xml" Id="Rc5cecb1748e0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1c2c1f2ff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fb3a8d9c40d1" /><Relationship Type="http://schemas.openxmlformats.org/officeDocument/2006/relationships/theme" Target="/ppt/slideMasters/theme/theme1.xml" Id="R777a37488eef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bfb3a8d9c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a09a0cc8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dee184a2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75108802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cc9825a1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9c772687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c05f99bb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92c80d92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MEHUS MARTIN SØREN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Hofstadgata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