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e780c27f8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ac3f6b309468a"/>
  </p:sldMasterIdLst>
  <p:sldIdLst>
    <p:sldId xmlns:r="http://schemas.openxmlformats.org/officeDocument/2006/relationships" id="256" r:id="Ra54f2c23d4b14b4b"/>
    <p:sldId xmlns:r="http://schemas.openxmlformats.org/officeDocument/2006/relationships" id="257" r:id="Re7103b4429dc445a"/>
    <p:sldId xmlns:r="http://schemas.openxmlformats.org/officeDocument/2006/relationships" id="258" r:id="Rcc3cf9fbd03f4847"/>
    <p:sldId xmlns:r="http://schemas.openxmlformats.org/officeDocument/2006/relationships" id="259" r:id="R7a999c6c7ad9464c"/>
    <p:sldId xmlns:r="http://schemas.openxmlformats.org/officeDocument/2006/relationships" id="260" r:id="Rdd5a058826694889"/>
    <p:sldId xmlns:r="http://schemas.openxmlformats.org/officeDocument/2006/relationships" id="261" r:id="R2c862387e58942bb"/>
    <p:sldId xmlns:r="http://schemas.openxmlformats.org/officeDocument/2006/relationships" id="262" r:id="R9808141bf6a841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ac3f6b309468a" /><Relationship Type="http://schemas.openxmlformats.org/officeDocument/2006/relationships/slide" Target="/ppt/slides/slide1.xml" Id="Ra54f2c23d4b14b4b" /><Relationship Type="http://schemas.openxmlformats.org/officeDocument/2006/relationships/slide" Target="/ppt/slides/slide2.xml" Id="Re7103b4429dc445a" /><Relationship Type="http://schemas.openxmlformats.org/officeDocument/2006/relationships/slide" Target="/ppt/slides/slide3.xml" Id="Rcc3cf9fbd03f4847" /><Relationship Type="http://schemas.openxmlformats.org/officeDocument/2006/relationships/slide" Target="/ppt/slides/slide4.xml" Id="R7a999c6c7ad9464c" /><Relationship Type="http://schemas.openxmlformats.org/officeDocument/2006/relationships/slide" Target="/ppt/slides/slide5.xml" Id="Rdd5a058826694889" /><Relationship Type="http://schemas.openxmlformats.org/officeDocument/2006/relationships/slide" Target="/ppt/slides/slide6.xml" Id="R2c862387e58942bb" /><Relationship Type="http://schemas.openxmlformats.org/officeDocument/2006/relationships/slide" Target="/ppt/slides/slide7.xml" Id="R9808141bf6a841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bbd72d3d9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c8bda6da404c" /><Relationship Type="http://schemas.openxmlformats.org/officeDocument/2006/relationships/theme" Target="/ppt/slideMasters/theme/theme1.xml" Id="R3a8d616907b5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4c8bda6da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787c7ee6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83d018e5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e0a21afc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e6dda96b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9c4349ee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f80aca38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0fbfe0de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