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53bab78194b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0fb5503584eb4"/>
  </p:sldMasterIdLst>
  <p:sldIdLst>
    <p:sldId xmlns:r="http://schemas.openxmlformats.org/officeDocument/2006/relationships" id="256" r:id="R9a56840842b34d54"/>
    <p:sldId xmlns:r="http://schemas.openxmlformats.org/officeDocument/2006/relationships" id="257" r:id="R06dfa6c7c62c44ff"/>
    <p:sldId xmlns:r="http://schemas.openxmlformats.org/officeDocument/2006/relationships" id="258" r:id="Rbacec17913924295"/>
    <p:sldId xmlns:r="http://schemas.openxmlformats.org/officeDocument/2006/relationships" id="259" r:id="R712fa1f178e14321"/>
    <p:sldId xmlns:r="http://schemas.openxmlformats.org/officeDocument/2006/relationships" id="260" r:id="R906e8dbc2c744d01"/>
    <p:sldId xmlns:r="http://schemas.openxmlformats.org/officeDocument/2006/relationships" id="261" r:id="Rd47dcc05cadb4af3"/>
    <p:sldId xmlns:r="http://schemas.openxmlformats.org/officeDocument/2006/relationships" id="262" r:id="Ra586b89c6d8e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0fb5503584eb4" /><Relationship Type="http://schemas.openxmlformats.org/officeDocument/2006/relationships/slide" Target="/ppt/slides/slide1.xml" Id="R9a56840842b34d54" /><Relationship Type="http://schemas.openxmlformats.org/officeDocument/2006/relationships/slide" Target="/ppt/slides/slide2.xml" Id="R06dfa6c7c62c44ff" /><Relationship Type="http://schemas.openxmlformats.org/officeDocument/2006/relationships/slide" Target="/ppt/slides/slide3.xml" Id="Rbacec17913924295" /><Relationship Type="http://schemas.openxmlformats.org/officeDocument/2006/relationships/slide" Target="/ppt/slides/slide4.xml" Id="R712fa1f178e14321" /><Relationship Type="http://schemas.openxmlformats.org/officeDocument/2006/relationships/slide" Target="/ppt/slides/slide5.xml" Id="R906e8dbc2c744d01" /><Relationship Type="http://schemas.openxmlformats.org/officeDocument/2006/relationships/slide" Target="/ppt/slides/slide6.xml" Id="Rd47dcc05cadb4af3" /><Relationship Type="http://schemas.openxmlformats.org/officeDocument/2006/relationships/slide" Target="/ppt/slides/slide7.xml" Id="Ra586b89c6d8e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268c5e733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4b07c509c4a6a" /><Relationship Type="http://schemas.openxmlformats.org/officeDocument/2006/relationships/theme" Target="/ppt/slideMasters/theme/theme1.xml" Id="R04e6c578041c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4b07c509c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0c6e4d6a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b64bf12e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a346715b6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6db8e8e8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1de233f245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5f4d31d146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8d82fba1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KVERSØY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Hordvikneset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