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55ea16bca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413532b4a469f"/>
  </p:sldMasterIdLst>
  <p:sldIdLst>
    <p:sldId xmlns:r="http://schemas.openxmlformats.org/officeDocument/2006/relationships" id="256" r:id="R5d2bb6082e4d4b1c"/>
    <p:sldId xmlns:r="http://schemas.openxmlformats.org/officeDocument/2006/relationships" id="257" r:id="R2c8640275d084b86"/>
    <p:sldId xmlns:r="http://schemas.openxmlformats.org/officeDocument/2006/relationships" id="258" r:id="R0d5f2c44c5ff4690"/>
    <p:sldId xmlns:r="http://schemas.openxmlformats.org/officeDocument/2006/relationships" id="259" r:id="R6df73079c9294182"/>
    <p:sldId xmlns:r="http://schemas.openxmlformats.org/officeDocument/2006/relationships" id="260" r:id="R22d2594f0fd141f0"/>
    <p:sldId xmlns:r="http://schemas.openxmlformats.org/officeDocument/2006/relationships" id="261" r:id="Rcff630e9284042d1"/>
    <p:sldId xmlns:r="http://schemas.openxmlformats.org/officeDocument/2006/relationships" id="262" r:id="Rbc9b3bf49af7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413532b4a469f" /><Relationship Type="http://schemas.openxmlformats.org/officeDocument/2006/relationships/slide" Target="/ppt/slides/slide1.xml" Id="R5d2bb6082e4d4b1c" /><Relationship Type="http://schemas.openxmlformats.org/officeDocument/2006/relationships/slide" Target="/ppt/slides/slide2.xml" Id="R2c8640275d084b86" /><Relationship Type="http://schemas.openxmlformats.org/officeDocument/2006/relationships/slide" Target="/ppt/slides/slide3.xml" Id="R0d5f2c44c5ff4690" /><Relationship Type="http://schemas.openxmlformats.org/officeDocument/2006/relationships/slide" Target="/ppt/slides/slide4.xml" Id="R6df73079c9294182" /><Relationship Type="http://schemas.openxmlformats.org/officeDocument/2006/relationships/slide" Target="/ppt/slides/slide5.xml" Id="R22d2594f0fd141f0" /><Relationship Type="http://schemas.openxmlformats.org/officeDocument/2006/relationships/slide" Target="/ppt/slides/slide6.xml" Id="Rcff630e9284042d1" /><Relationship Type="http://schemas.openxmlformats.org/officeDocument/2006/relationships/slide" Target="/ppt/slides/slide7.xml" Id="Rbc9b3bf49af7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24fccec8d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6fb393024fd8" /><Relationship Type="http://schemas.openxmlformats.org/officeDocument/2006/relationships/theme" Target="/ppt/slideMasters/theme/theme1.xml" Id="R6a8873fc8fcc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d6fb39302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54fd92b4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b4fc51bd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16e2195b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2f8ef65c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b55647b5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411675cd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e1c071954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