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33844b3c9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d26d4d4524fc1"/>
  </p:sldMasterIdLst>
  <p:sldIdLst>
    <p:sldId xmlns:r="http://schemas.openxmlformats.org/officeDocument/2006/relationships" id="256" r:id="R7bd84687cced47f1"/>
    <p:sldId xmlns:r="http://schemas.openxmlformats.org/officeDocument/2006/relationships" id="257" r:id="Re2051d8d17374f43"/>
    <p:sldId xmlns:r="http://schemas.openxmlformats.org/officeDocument/2006/relationships" id="258" r:id="R21f787c9d23f45eb"/>
    <p:sldId xmlns:r="http://schemas.openxmlformats.org/officeDocument/2006/relationships" id="259" r:id="Rc0107e8a01fa4594"/>
    <p:sldId xmlns:r="http://schemas.openxmlformats.org/officeDocument/2006/relationships" id="260" r:id="Rf17fe731204a419f"/>
    <p:sldId xmlns:r="http://schemas.openxmlformats.org/officeDocument/2006/relationships" id="261" r:id="R41b615020c084234"/>
    <p:sldId xmlns:r="http://schemas.openxmlformats.org/officeDocument/2006/relationships" id="262" r:id="R1f6182286352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d26d4d4524fc1" /><Relationship Type="http://schemas.openxmlformats.org/officeDocument/2006/relationships/slide" Target="/ppt/slides/slide1.xml" Id="R7bd84687cced47f1" /><Relationship Type="http://schemas.openxmlformats.org/officeDocument/2006/relationships/slide" Target="/ppt/slides/slide2.xml" Id="Re2051d8d17374f43" /><Relationship Type="http://schemas.openxmlformats.org/officeDocument/2006/relationships/slide" Target="/ppt/slides/slide3.xml" Id="R21f787c9d23f45eb" /><Relationship Type="http://schemas.openxmlformats.org/officeDocument/2006/relationships/slide" Target="/ppt/slides/slide4.xml" Id="Rc0107e8a01fa4594" /><Relationship Type="http://schemas.openxmlformats.org/officeDocument/2006/relationships/slide" Target="/ppt/slides/slide5.xml" Id="Rf17fe731204a419f" /><Relationship Type="http://schemas.openxmlformats.org/officeDocument/2006/relationships/slide" Target="/ppt/slides/slide6.xml" Id="R41b615020c084234" /><Relationship Type="http://schemas.openxmlformats.org/officeDocument/2006/relationships/slide" Target="/ppt/slides/slide7.xml" Id="R1f6182286352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1b92c3185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1033f26444ebe" /><Relationship Type="http://schemas.openxmlformats.org/officeDocument/2006/relationships/theme" Target="/ppt/slideMasters/theme/theme1.xml" Id="Re74d6482062d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81033f2644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85894d9ea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8f272b586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c69f610f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43f25ae4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82920f48e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f6c563321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3a6a7b334d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FLYING ELEPHANT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FLYING ELEPHANT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374 672 000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532 044 000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