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c5325198a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a623e8e52418f"/>
  </p:sldMasterIdLst>
  <p:sldIdLst>
    <p:sldId xmlns:r="http://schemas.openxmlformats.org/officeDocument/2006/relationships" id="256" r:id="R20b18507dbf1409d"/>
    <p:sldId xmlns:r="http://schemas.openxmlformats.org/officeDocument/2006/relationships" id="257" r:id="Ra65ebce8c07b442d"/>
    <p:sldId xmlns:r="http://schemas.openxmlformats.org/officeDocument/2006/relationships" id="258" r:id="R5a8fd4e63cb041bf"/>
    <p:sldId xmlns:r="http://schemas.openxmlformats.org/officeDocument/2006/relationships" id="259" r:id="Reba145591aeb4c75"/>
    <p:sldId xmlns:r="http://schemas.openxmlformats.org/officeDocument/2006/relationships" id="260" r:id="Rc74ee0841dd04e6f"/>
    <p:sldId xmlns:r="http://schemas.openxmlformats.org/officeDocument/2006/relationships" id="261" r:id="R6561c8262cdd49b8"/>
    <p:sldId xmlns:r="http://schemas.openxmlformats.org/officeDocument/2006/relationships" id="262" r:id="R2baefdb332d5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a623e8e52418f" /><Relationship Type="http://schemas.openxmlformats.org/officeDocument/2006/relationships/slide" Target="/ppt/slides/slide1.xml" Id="R20b18507dbf1409d" /><Relationship Type="http://schemas.openxmlformats.org/officeDocument/2006/relationships/slide" Target="/ppt/slides/slide2.xml" Id="Ra65ebce8c07b442d" /><Relationship Type="http://schemas.openxmlformats.org/officeDocument/2006/relationships/slide" Target="/ppt/slides/slide3.xml" Id="R5a8fd4e63cb041bf" /><Relationship Type="http://schemas.openxmlformats.org/officeDocument/2006/relationships/slide" Target="/ppt/slides/slide4.xml" Id="Reba145591aeb4c75" /><Relationship Type="http://schemas.openxmlformats.org/officeDocument/2006/relationships/slide" Target="/ppt/slides/slide5.xml" Id="Rc74ee0841dd04e6f" /><Relationship Type="http://schemas.openxmlformats.org/officeDocument/2006/relationships/slide" Target="/ppt/slides/slide6.xml" Id="R6561c8262cdd49b8" /><Relationship Type="http://schemas.openxmlformats.org/officeDocument/2006/relationships/slide" Target="/ppt/slides/slide7.xml" Id="R2baefdb332d5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c1d05311f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34055855e4daa" /><Relationship Type="http://schemas.openxmlformats.org/officeDocument/2006/relationships/theme" Target="/ppt/slideMasters/theme/theme1.xml" Id="Rc8d48220d32a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34055855e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525a39378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5b291dd54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b8bf75532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896d5929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12760ac2f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e89d4c70f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2716dd812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ROCKSOLID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67 487 222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ROCKSOLID AS</a:t>
            </a:r>
          </a:p>
        </p:txBody>
      </p:sp>
    </p:spTree>
  </p:cSld>
  <p:clrMapOvr>
    <a:masterClrMapping xmlns:a="http://schemas.openxmlformats.org/drawingml/2006/main"/>
  </p:clrMapOvr>
</p:sld>
</file>