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9f71c8a0704d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af9b26203458a"/>
  </p:sldMasterIdLst>
  <p:sldIdLst>
    <p:sldId xmlns:r="http://schemas.openxmlformats.org/officeDocument/2006/relationships" id="256" r:id="R0d394a53ecf942fb"/>
    <p:sldId xmlns:r="http://schemas.openxmlformats.org/officeDocument/2006/relationships" id="257" r:id="Rabe8c1bfcaa3451d"/>
    <p:sldId xmlns:r="http://schemas.openxmlformats.org/officeDocument/2006/relationships" id="258" r:id="R6112c4fd85ad4baa"/>
    <p:sldId xmlns:r="http://schemas.openxmlformats.org/officeDocument/2006/relationships" id="259" r:id="Re6f6434e78f04955"/>
    <p:sldId xmlns:r="http://schemas.openxmlformats.org/officeDocument/2006/relationships" id="260" r:id="R22060b2bddbe460d"/>
    <p:sldId xmlns:r="http://schemas.openxmlformats.org/officeDocument/2006/relationships" id="261" r:id="Rc4bf7b19480943d3"/>
    <p:sldId xmlns:r="http://schemas.openxmlformats.org/officeDocument/2006/relationships" id="262" r:id="R64779e285ff9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af9b26203458a" /><Relationship Type="http://schemas.openxmlformats.org/officeDocument/2006/relationships/slide" Target="/ppt/slides/slide1.xml" Id="R0d394a53ecf942fb" /><Relationship Type="http://schemas.openxmlformats.org/officeDocument/2006/relationships/slide" Target="/ppt/slides/slide2.xml" Id="Rabe8c1bfcaa3451d" /><Relationship Type="http://schemas.openxmlformats.org/officeDocument/2006/relationships/slide" Target="/ppt/slides/slide3.xml" Id="R6112c4fd85ad4baa" /><Relationship Type="http://schemas.openxmlformats.org/officeDocument/2006/relationships/slide" Target="/ppt/slides/slide4.xml" Id="Re6f6434e78f04955" /><Relationship Type="http://schemas.openxmlformats.org/officeDocument/2006/relationships/slide" Target="/ppt/slides/slide5.xml" Id="R22060b2bddbe460d" /><Relationship Type="http://schemas.openxmlformats.org/officeDocument/2006/relationships/slide" Target="/ppt/slides/slide6.xml" Id="Rc4bf7b19480943d3" /><Relationship Type="http://schemas.openxmlformats.org/officeDocument/2006/relationships/slide" Target="/ppt/slides/slide7.xml" Id="R64779e285ff9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f21cec707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ff4c80f394e5e" /><Relationship Type="http://schemas.openxmlformats.org/officeDocument/2006/relationships/theme" Target="/ppt/slideMasters/theme/theme1.xml" Id="Re494273e5e8c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ff4c80f39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17b1a061f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5cb4443c7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632734e9c47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0d9c92183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4362b77774e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0f4385494a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2c554a6db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DEN FLYVENDE ELEFANT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240 525 702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243 659 607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ASMUND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Flying Elephant AS, 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921 891 636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DEN FLYVENDE ELEFANT AS</a:t>
            </a:r>
          </a:p>
        </p:txBody>
      </p:sp>
    </p:spTree>
  </p:cSld>
  <p:clrMapOvr>
    <a:masterClrMapping xmlns:a="http://schemas.openxmlformats.org/drawingml/2006/main"/>
  </p:clrMapOvr>
</p:sld>
</file>