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871dd1e616c4e0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29d634d50f946ae"/>
  </p:sldMasterIdLst>
  <p:sldIdLst>
    <p:sldId xmlns:r="http://schemas.openxmlformats.org/officeDocument/2006/relationships" id="256" r:id="Rab43b58286914ffb"/>
    <p:sldId xmlns:r="http://schemas.openxmlformats.org/officeDocument/2006/relationships" id="257" r:id="R0d01d5ed884f41ed"/>
    <p:sldId xmlns:r="http://schemas.openxmlformats.org/officeDocument/2006/relationships" id="258" r:id="R048bba538aec4254"/>
    <p:sldId xmlns:r="http://schemas.openxmlformats.org/officeDocument/2006/relationships" id="259" r:id="R743707dde4564481"/>
    <p:sldId xmlns:r="http://schemas.openxmlformats.org/officeDocument/2006/relationships" id="260" r:id="R82a994705cf04d6b"/>
    <p:sldId xmlns:r="http://schemas.openxmlformats.org/officeDocument/2006/relationships" id="261" r:id="Ra5a9ddd3ca864e0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29d634d50f946ae" /><Relationship Type="http://schemas.openxmlformats.org/officeDocument/2006/relationships/slide" Target="/ppt/slides/slide1.xml" Id="Rab43b58286914ffb" /><Relationship Type="http://schemas.openxmlformats.org/officeDocument/2006/relationships/slide" Target="/ppt/slides/slide2.xml" Id="R0d01d5ed884f41ed" /><Relationship Type="http://schemas.openxmlformats.org/officeDocument/2006/relationships/slide" Target="/ppt/slides/slide3.xml" Id="R048bba538aec4254" /><Relationship Type="http://schemas.openxmlformats.org/officeDocument/2006/relationships/slide" Target="/ppt/slides/slide4.xml" Id="R743707dde4564481" /><Relationship Type="http://schemas.openxmlformats.org/officeDocument/2006/relationships/slide" Target="/ppt/slides/slide5.xml" Id="R82a994705cf04d6b" /><Relationship Type="http://schemas.openxmlformats.org/officeDocument/2006/relationships/slide" Target="/ppt/slides/slide6.xml" Id="Ra5a9ddd3ca864e0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5f2bf52c76f482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6731c01b674dcb" /><Relationship Type="http://schemas.openxmlformats.org/officeDocument/2006/relationships/theme" Target="/ppt/slideMasters/theme/theme1.xml" Id="R771d3e1ab33d4d3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96731c01b674dc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b00be54443485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cb183fe247479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4d295040924e0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c38aa47c6940d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75b3ec95054cf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12b67c125b45c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NINA TRANSETH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NINA TRANSETH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NINA TRANSETH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NINA TRANSETH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NINA TRANSETH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NINA TRANSETH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Nesset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3470 Slemmestad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921 966 121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NINA TRANSETH INVEST AS</a:t>
            </a:r>
          </a:p>
        </p:txBody>
      </p:sp>
    </p:spTree>
  </p:cSld>
  <p:clrMapOvr>
    <a:masterClrMapping xmlns:a="http://schemas.openxmlformats.org/drawingml/2006/main"/>
  </p:clrMapOvr>
</p:sld>
</file>