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8b79de8037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b1bd049bd34d86"/>
  </p:sldMasterIdLst>
  <p:sldIdLst>
    <p:sldId xmlns:r="http://schemas.openxmlformats.org/officeDocument/2006/relationships" id="256" r:id="Rbadce89a17114834"/>
    <p:sldId xmlns:r="http://schemas.openxmlformats.org/officeDocument/2006/relationships" id="257" r:id="R1e166e5c59ea4e99"/>
    <p:sldId xmlns:r="http://schemas.openxmlformats.org/officeDocument/2006/relationships" id="258" r:id="R1d1355f97dd04770"/>
    <p:sldId xmlns:r="http://schemas.openxmlformats.org/officeDocument/2006/relationships" id="259" r:id="Ra43d8f3c380a4a1f"/>
    <p:sldId xmlns:r="http://schemas.openxmlformats.org/officeDocument/2006/relationships" id="260" r:id="Rb31b52547b9d4879"/>
    <p:sldId xmlns:r="http://schemas.openxmlformats.org/officeDocument/2006/relationships" id="261" r:id="Rbc380a160be84c36"/>
    <p:sldId xmlns:r="http://schemas.openxmlformats.org/officeDocument/2006/relationships" id="262" r:id="Rc49f1a67c8d44e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1bd049bd34d86" /><Relationship Type="http://schemas.openxmlformats.org/officeDocument/2006/relationships/slide" Target="/ppt/slides/slide1.xml" Id="Rbadce89a17114834" /><Relationship Type="http://schemas.openxmlformats.org/officeDocument/2006/relationships/slide" Target="/ppt/slides/slide2.xml" Id="R1e166e5c59ea4e99" /><Relationship Type="http://schemas.openxmlformats.org/officeDocument/2006/relationships/slide" Target="/ppt/slides/slide3.xml" Id="R1d1355f97dd04770" /><Relationship Type="http://schemas.openxmlformats.org/officeDocument/2006/relationships/slide" Target="/ppt/slides/slide4.xml" Id="Ra43d8f3c380a4a1f" /><Relationship Type="http://schemas.openxmlformats.org/officeDocument/2006/relationships/slide" Target="/ppt/slides/slide5.xml" Id="Rb31b52547b9d4879" /><Relationship Type="http://schemas.openxmlformats.org/officeDocument/2006/relationships/slide" Target="/ppt/slides/slide6.xml" Id="Rbc380a160be84c36" /><Relationship Type="http://schemas.openxmlformats.org/officeDocument/2006/relationships/slide" Target="/ppt/slides/slide7.xml" Id="Rc49f1a67c8d44e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c3ff3b74f4c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651bf54da4ec1" /><Relationship Type="http://schemas.openxmlformats.org/officeDocument/2006/relationships/theme" Target="/ppt/slideMasters/theme/theme1.xml" Id="R2865ec123c7f4c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651bf54da4e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95aed3d9340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25a1146fe42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e18fbe1ac44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88462b4b0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2a6a13bbb48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b968d32b046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06e66d75f4b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TRANSETH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TRANSETH INVEST AS ble etablert [år] og holder til i Slemmestad.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2 039 398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46 542 592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49 671 169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TRANSETH NINA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3470 Slemmestad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921 966 121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TRANSETH INVEST AS</a:t>
            </a:r>
          </a:p>
        </p:txBody>
      </p:sp>
    </p:spTree>
  </p:cSld>
  <p:clrMapOvr>
    <a:masterClrMapping xmlns:a="http://schemas.openxmlformats.org/drawingml/2006/main"/>
  </p:clrMapOvr>
</p:sld>
</file>