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8b415680024c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2365c3515f42c5"/>
  </p:sldMasterIdLst>
  <p:sldIdLst>
    <p:sldId xmlns:r="http://schemas.openxmlformats.org/officeDocument/2006/relationships" id="256" r:id="R75dbc41bf3f8438b"/>
    <p:sldId xmlns:r="http://schemas.openxmlformats.org/officeDocument/2006/relationships" id="257" r:id="R77a45338fb1c43d6"/>
    <p:sldId xmlns:r="http://schemas.openxmlformats.org/officeDocument/2006/relationships" id="258" r:id="Rc7a41c7aa5bb40a3"/>
    <p:sldId xmlns:r="http://schemas.openxmlformats.org/officeDocument/2006/relationships" id="259" r:id="Raf787b20250244be"/>
    <p:sldId xmlns:r="http://schemas.openxmlformats.org/officeDocument/2006/relationships" id="260" r:id="R79d3dd531cef4637"/>
    <p:sldId xmlns:r="http://schemas.openxmlformats.org/officeDocument/2006/relationships" id="261" r:id="Ra2a28edc3b334447"/>
    <p:sldId xmlns:r="http://schemas.openxmlformats.org/officeDocument/2006/relationships" id="262" r:id="Rc3e5bd88b4bb41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2365c3515f42c5" /><Relationship Type="http://schemas.openxmlformats.org/officeDocument/2006/relationships/slide" Target="/ppt/slides/slide1.xml" Id="R75dbc41bf3f8438b" /><Relationship Type="http://schemas.openxmlformats.org/officeDocument/2006/relationships/slide" Target="/ppt/slides/slide2.xml" Id="R77a45338fb1c43d6" /><Relationship Type="http://schemas.openxmlformats.org/officeDocument/2006/relationships/slide" Target="/ppt/slides/slide3.xml" Id="Rc7a41c7aa5bb40a3" /><Relationship Type="http://schemas.openxmlformats.org/officeDocument/2006/relationships/slide" Target="/ppt/slides/slide4.xml" Id="Raf787b20250244be" /><Relationship Type="http://schemas.openxmlformats.org/officeDocument/2006/relationships/slide" Target="/ppt/slides/slide5.xml" Id="R79d3dd531cef4637" /><Relationship Type="http://schemas.openxmlformats.org/officeDocument/2006/relationships/slide" Target="/ppt/slides/slide6.xml" Id="Ra2a28edc3b334447" /><Relationship Type="http://schemas.openxmlformats.org/officeDocument/2006/relationships/slide" Target="/ppt/slides/slide7.xml" Id="Rc3e5bd88b4bb41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6010dc97b144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64300600e4678" /><Relationship Type="http://schemas.openxmlformats.org/officeDocument/2006/relationships/theme" Target="/ppt/slideMasters/theme/theme1.xml" Id="Re906dc940e874d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464300600e46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ef7cacdb64e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7a7f49d6b4f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6aa37ef1540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3ff2c1d6f43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4c059cf5742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707d4650542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9d2c387a34c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RM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7 462 650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7 396 314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46 167 762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626 965 947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635 892 530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 –  72,9 %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AS  –  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921 967 144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