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1be0eba674b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5e8580ea1496d"/>
  </p:sldMasterIdLst>
  <p:sldIdLst>
    <p:sldId xmlns:r="http://schemas.openxmlformats.org/officeDocument/2006/relationships" id="256" r:id="R33788cd7a31643cd"/>
    <p:sldId xmlns:r="http://schemas.openxmlformats.org/officeDocument/2006/relationships" id="257" r:id="R58b654f15d324440"/>
    <p:sldId xmlns:r="http://schemas.openxmlformats.org/officeDocument/2006/relationships" id="258" r:id="Rdfabff1f019e463d"/>
    <p:sldId xmlns:r="http://schemas.openxmlformats.org/officeDocument/2006/relationships" id="259" r:id="R3671ab3acaa64c60"/>
    <p:sldId xmlns:r="http://schemas.openxmlformats.org/officeDocument/2006/relationships" id="260" r:id="R6f1e286bd23f4ea4"/>
    <p:sldId xmlns:r="http://schemas.openxmlformats.org/officeDocument/2006/relationships" id="261" r:id="R6ce17f48f8bd4e19"/>
    <p:sldId xmlns:r="http://schemas.openxmlformats.org/officeDocument/2006/relationships" id="262" r:id="R7ccf25d7daab4b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5e8580ea1496d" /><Relationship Type="http://schemas.openxmlformats.org/officeDocument/2006/relationships/slide" Target="/ppt/slides/slide1.xml" Id="R33788cd7a31643cd" /><Relationship Type="http://schemas.openxmlformats.org/officeDocument/2006/relationships/slide" Target="/ppt/slides/slide2.xml" Id="R58b654f15d324440" /><Relationship Type="http://schemas.openxmlformats.org/officeDocument/2006/relationships/slide" Target="/ppt/slides/slide3.xml" Id="Rdfabff1f019e463d" /><Relationship Type="http://schemas.openxmlformats.org/officeDocument/2006/relationships/slide" Target="/ppt/slides/slide4.xml" Id="R3671ab3acaa64c60" /><Relationship Type="http://schemas.openxmlformats.org/officeDocument/2006/relationships/slide" Target="/ppt/slides/slide5.xml" Id="R6f1e286bd23f4ea4" /><Relationship Type="http://schemas.openxmlformats.org/officeDocument/2006/relationships/slide" Target="/ppt/slides/slide6.xml" Id="R6ce17f48f8bd4e19" /><Relationship Type="http://schemas.openxmlformats.org/officeDocument/2006/relationships/slide" Target="/ppt/slides/slide7.xml" Id="R7ccf25d7daab4b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136e3cc194c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3b21623334371" /><Relationship Type="http://schemas.openxmlformats.org/officeDocument/2006/relationships/theme" Target="/ppt/slideMasters/theme/theme1.xml" Id="R09f852254ef6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3b2162333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dc8fac8f6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c6de08e62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ef207ed24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7de344bb9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08bd8ad024b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3755dc2e048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967af140f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51 455 734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88 443 378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A. Engh, 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