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1fe4bc7ff1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0e360e0e3e4bef"/>
  </p:sldMasterIdLst>
  <p:sldIdLst>
    <p:sldId xmlns:r="http://schemas.openxmlformats.org/officeDocument/2006/relationships" id="256" r:id="R77fa37ceb0594fca"/>
    <p:sldId xmlns:r="http://schemas.openxmlformats.org/officeDocument/2006/relationships" id="257" r:id="Rb154a3af3b3d4f62"/>
    <p:sldId xmlns:r="http://schemas.openxmlformats.org/officeDocument/2006/relationships" id="258" r:id="Rb538ee6f98db4852"/>
    <p:sldId xmlns:r="http://schemas.openxmlformats.org/officeDocument/2006/relationships" id="259" r:id="R4aebe9b0711c4820"/>
    <p:sldId xmlns:r="http://schemas.openxmlformats.org/officeDocument/2006/relationships" id="260" r:id="R9752a6a003694b37"/>
    <p:sldId xmlns:r="http://schemas.openxmlformats.org/officeDocument/2006/relationships" id="261" r:id="Rf1d936c06fe24753"/>
    <p:sldId xmlns:r="http://schemas.openxmlformats.org/officeDocument/2006/relationships" id="262" r:id="R19e9fccd1f54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0e360e0e3e4bef" /><Relationship Type="http://schemas.openxmlformats.org/officeDocument/2006/relationships/slide" Target="/ppt/slides/slide1.xml" Id="R77fa37ceb0594fca" /><Relationship Type="http://schemas.openxmlformats.org/officeDocument/2006/relationships/slide" Target="/ppt/slides/slide2.xml" Id="Rb154a3af3b3d4f62" /><Relationship Type="http://schemas.openxmlformats.org/officeDocument/2006/relationships/slide" Target="/ppt/slides/slide3.xml" Id="Rb538ee6f98db4852" /><Relationship Type="http://schemas.openxmlformats.org/officeDocument/2006/relationships/slide" Target="/ppt/slides/slide4.xml" Id="R4aebe9b0711c4820" /><Relationship Type="http://schemas.openxmlformats.org/officeDocument/2006/relationships/slide" Target="/ppt/slides/slide5.xml" Id="R9752a6a003694b37" /><Relationship Type="http://schemas.openxmlformats.org/officeDocument/2006/relationships/slide" Target="/ppt/slides/slide6.xml" Id="Rf1d936c06fe24753" /><Relationship Type="http://schemas.openxmlformats.org/officeDocument/2006/relationships/slide" Target="/ppt/slides/slide7.xml" Id="R19e9fccd1f54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61a545434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24567c3b431a" /><Relationship Type="http://schemas.openxmlformats.org/officeDocument/2006/relationships/theme" Target="/ppt/slideMasters/theme/theme1.xml" Id="R09529b3b85db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624567c3b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9b2a9c8c2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39433786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4c5ae9d1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0b9c6682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5cb6f8ea94a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d213852b045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e12013843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1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85 903 795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1 176 587 456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1 207 400 247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1 AS</a:t>
            </a:r>
          </a:p>
        </p:txBody>
      </p:sp>
    </p:spTree>
  </p:cSld>
  <p:clrMapOvr>
    <a:masterClrMapping xmlns:a="http://schemas.openxmlformats.org/drawingml/2006/main"/>
  </p:clrMapOvr>
</p:sld>
</file>