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b2c7d37d8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b0f8e64a643f6"/>
  </p:sldMasterIdLst>
  <p:sldIdLst>
    <p:sldId xmlns:r="http://schemas.openxmlformats.org/officeDocument/2006/relationships" id="256" r:id="Rd9f6ed7899324fe6"/>
    <p:sldId xmlns:r="http://schemas.openxmlformats.org/officeDocument/2006/relationships" id="257" r:id="R4ad08067db894425"/>
    <p:sldId xmlns:r="http://schemas.openxmlformats.org/officeDocument/2006/relationships" id="258" r:id="R7d6ff638a32f4380"/>
    <p:sldId xmlns:r="http://schemas.openxmlformats.org/officeDocument/2006/relationships" id="259" r:id="R7627a7191ea24076"/>
    <p:sldId xmlns:r="http://schemas.openxmlformats.org/officeDocument/2006/relationships" id="260" r:id="R95e095e8f36e46e9"/>
    <p:sldId xmlns:r="http://schemas.openxmlformats.org/officeDocument/2006/relationships" id="261" r:id="R610e15c2f61247d9"/>
    <p:sldId xmlns:r="http://schemas.openxmlformats.org/officeDocument/2006/relationships" id="262" r:id="R66abb7387912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b0f8e64a643f6" /><Relationship Type="http://schemas.openxmlformats.org/officeDocument/2006/relationships/slide" Target="/ppt/slides/slide1.xml" Id="Rd9f6ed7899324fe6" /><Relationship Type="http://schemas.openxmlformats.org/officeDocument/2006/relationships/slide" Target="/ppt/slides/slide2.xml" Id="R4ad08067db894425" /><Relationship Type="http://schemas.openxmlformats.org/officeDocument/2006/relationships/slide" Target="/ppt/slides/slide3.xml" Id="R7d6ff638a32f4380" /><Relationship Type="http://schemas.openxmlformats.org/officeDocument/2006/relationships/slide" Target="/ppt/slides/slide4.xml" Id="R7627a7191ea24076" /><Relationship Type="http://schemas.openxmlformats.org/officeDocument/2006/relationships/slide" Target="/ppt/slides/slide5.xml" Id="R95e095e8f36e46e9" /><Relationship Type="http://schemas.openxmlformats.org/officeDocument/2006/relationships/slide" Target="/ppt/slides/slide6.xml" Id="R610e15c2f61247d9" /><Relationship Type="http://schemas.openxmlformats.org/officeDocument/2006/relationships/slide" Target="/ppt/slides/slide7.xml" Id="R66abb7387912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02ee8fd1c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4a1bf750c48b2" /><Relationship Type="http://schemas.openxmlformats.org/officeDocument/2006/relationships/theme" Target="/ppt/slideMasters/theme/theme1.xml" Id="R535032cb9079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4a1bf750c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fc7fe704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7d713be2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bd6be75d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bd2cacab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bb13fb83d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d74e004a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e9f5bf3b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ANNE-MARTHE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PÅL DUSERUD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