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53df1763134e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27055c0e9344df"/>
  </p:sldMasterIdLst>
  <p:sldIdLst>
    <p:sldId xmlns:r="http://schemas.openxmlformats.org/officeDocument/2006/relationships" id="256" r:id="Rf81147162acb4e3f"/>
    <p:sldId xmlns:r="http://schemas.openxmlformats.org/officeDocument/2006/relationships" id="257" r:id="R4428b5b7ced648ae"/>
    <p:sldId xmlns:r="http://schemas.openxmlformats.org/officeDocument/2006/relationships" id="258" r:id="R4f5292473a91414e"/>
    <p:sldId xmlns:r="http://schemas.openxmlformats.org/officeDocument/2006/relationships" id="259" r:id="R31afc268bf7f44e3"/>
    <p:sldId xmlns:r="http://schemas.openxmlformats.org/officeDocument/2006/relationships" id="260" r:id="R2b57f5a0253b48df"/>
    <p:sldId xmlns:r="http://schemas.openxmlformats.org/officeDocument/2006/relationships" id="261" r:id="R69c9d69bd1cd4828"/>
    <p:sldId xmlns:r="http://schemas.openxmlformats.org/officeDocument/2006/relationships" id="262" r:id="R33c72acfd32841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27055c0e9344df" /><Relationship Type="http://schemas.openxmlformats.org/officeDocument/2006/relationships/slide" Target="/ppt/slides/slide1.xml" Id="Rf81147162acb4e3f" /><Relationship Type="http://schemas.openxmlformats.org/officeDocument/2006/relationships/slide" Target="/ppt/slides/slide2.xml" Id="R4428b5b7ced648ae" /><Relationship Type="http://schemas.openxmlformats.org/officeDocument/2006/relationships/slide" Target="/ppt/slides/slide3.xml" Id="R4f5292473a91414e" /><Relationship Type="http://schemas.openxmlformats.org/officeDocument/2006/relationships/slide" Target="/ppt/slides/slide4.xml" Id="R31afc268bf7f44e3" /><Relationship Type="http://schemas.openxmlformats.org/officeDocument/2006/relationships/slide" Target="/ppt/slides/slide5.xml" Id="R2b57f5a0253b48df" /><Relationship Type="http://schemas.openxmlformats.org/officeDocument/2006/relationships/slide" Target="/ppt/slides/slide6.xml" Id="R69c9d69bd1cd4828" /><Relationship Type="http://schemas.openxmlformats.org/officeDocument/2006/relationships/slide" Target="/ppt/slides/slide7.xml" Id="R33c72acfd32841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9cdd9602a49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f09df936b489d" /><Relationship Type="http://schemas.openxmlformats.org/officeDocument/2006/relationships/theme" Target="/ppt/slideMasters/theme/theme1.xml" Id="R7789defb4d914a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4f09df936b48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f4dbc179f47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8baea107644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4b0b6a90a48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3d83e5ea446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b4db23fed4e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98ddc673a4b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7704d11554e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SUBLIME PERFORMANCE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SUBLIME PERFORMANCE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1 025 087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AADALEN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AADALEN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Haugerudveien 61A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1434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921 990 871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