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a34bb505424f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62a821edfd4fe0"/>
  </p:sldMasterIdLst>
  <p:sldIdLst>
    <p:sldId xmlns:r="http://schemas.openxmlformats.org/officeDocument/2006/relationships" id="256" r:id="Red01be0ea9344dbc"/>
    <p:sldId xmlns:r="http://schemas.openxmlformats.org/officeDocument/2006/relationships" id="257" r:id="Rb5895a00595e4a42"/>
    <p:sldId xmlns:r="http://schemas.openxmlformats.org/officeDocument/2006/relationships" id="258" r:id="R8b1ccfde13a4469f"/>
    <p:sldId xmlns:r="http://schemas.openxmlformats.org/officeDocument/2006/relationships" id="259" r:id="R61ee599404bc4771"/>
    <p:sldId xmlns:r="http://schemas.openxmlformats.org/officeDocument/2006/relationships" id="260" r:id="Ra4495fa70e144ea1"/>
    <p:sldId xmlns:r="http://schemas.openxmlformats.org/officeDocument/2006/relationships" id="261" r:id="Rfa4c296d71e9408f"/>
    <p:sldId xmlns:r="http://schemas.openxmlformats.org/officeDocument/2006/relationships" id="262" r:id="R555fa8a7e9dd4f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62a821edfd4fe0" /><Relationship Type="http://schemas.openxmlformats.org/officeDocument/2006/relationships/slide" Target="/ppt/slides/slide1.xml" Id="Red01be0ea9344dbc" /><Relationship Type="http://schemas.openxmlformats.org/officeDocument/2006/relationships/slide" Target="/ppt/slides/slide2.xml" Id="Rb5895a00595e4a42" /><Relationship Type="http://schemas.openxmlformats.org/officeDocument/2006/relationships/slide" Target="/ppt/slides/slide3.xml" Id="R8b1ccfde13a4469f" /><Relationship Type="http://schemas.openxmlformats.org/officeDocument/2006/relationships/slide" Target="/ppt/slides/slide4.xml" Id="R61ee599404bc4771" /><Relationship Type="http://schemas.openxmlformats.org/officeDocument/2006/relationships/slide" Target="/ppt/slides/slide5.xml" Id="Ra4495fa70e144ea1" /><Relationship Type="http://schemas.openxmlformats.org/officeDocument/2006/relationships/slide" Target="/ppt/slides/slide6.xml" Id="Rfa4c296d71e9408f" /><Relationship Type="http://schemas.openxmlformats.org/officeDocument/2006/relationships/slide" Target="/ppt/slides/slide7.xml" Id="R555fa8a7e9dd4f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6e3322472e4e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0277b34554512" /><Relationship Type="http://schemas.openxmlformats.org/officeDocument/2006/relationships/theme" Target="/ppt/slideMasters/theme/theme1.xml" Id="Rb670f77580b442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f0277b345545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e299e59f1d44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09642d38be41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33c89f89ff46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78d119b4f44a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e49757a0f24a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a16cbf3ac45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6abcc7047546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FJORDSLOTTET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FJORDSLOTTET HOTELL AS ble etablert [år] og holder til i Fotlandsvåg.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9 996 021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508 738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389 903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449 091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2 869 485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FJORDSLOTTET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Osterøyvegen 2715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5283 Fotlandsvåg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921 991 002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HOTELL AS</a:t>
            </a:r>
          </a:p>
        </p:txBody>
      </p:sp>
    </p:spTree>
  </p:cSld>
  <p:clrMapOvr>
    <a:masterClrMapping xmlns:a="http://schemas.openxmlformats.org/drawingml/2006/main"/>
  </p:clrMapOvr>
</p:sld>
</file>