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0361debf694c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d44f120ce486d"/>
  </p:sldMasterIdLst>
  <p:sldIdLst>
    <p:sldId xmlns:r="http://schemas.openxmlformats.org/officeDocument/2006/relationships" id="256" r:id="Rdce7312c77ec41d8"/>
    <p:sldId xmlns:r="http://schemas.openxmlformats.org/officeDocument/2006/relationships" id="257" r:id="Rba0a6849e0cf4d62"/>
    <p:sldId xmlns:r="http://schemas.openxmlformats.org/officeDocument/2006/relationships" id="258" r:id="Rf419a7a531744daf"/>
    <p:sldId xmlns:r="http://schemas.openxmlformats.org/officeDocument/2006/relationships" id="259" r:id="R3c1d59245cad4e71"/>
    <p:sldId xmlns:r="http://schemas.openxmlformats.org/officeDocument/2006/relationships" id="260" r:id="Rd5143239c68a412d"/>
    <p:sldId xmlns:r="http://schemas.openxmlformats.org/officeDocument/2006/relationships" id="261" r:id="R77c303f775bb484b"/>
    <p:sldId xmlns:r="http://schemas.openxmlformats.org/officeDocument/2006/relationships" id="262" r:id="R8c6fe5b3513a47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d44f120ce486d" /><Relationship Type="http://schemas.openxmlformats.org/officeDocument/2006/relationships/slide" Target="/ppt/slides/slide1.xml" Id="Rdce7312c77ec41d8" /><Relationship Type="http://schemas.openxmlformats.org/officeDocument/2006/relationships/slide" Target="/ppt/slides/slide2.xml" Id="Rba0a6849e0cf4d62" /><Relationship Type="http://schemas.openxmlformats.org/officeDocument/2006/relationships/slide" Target="/ppt/slides/slide3.xml" Id="Rf419a7a531744daf" /><Relationship Type="http://schemas.openxmlformats.org/officeDocument/2006/relationships/slide" Target="/ppt/slides/slide4.xml" Id="R3c1d59245cad4e71" /><Relationship Type="http://schemas.openxmlformats.org/officeDocument/2006/relationships/slide" Target="/ppt/slides/slide5.xml" Id="Rd5143239c68a412d" /><Relationship Type="http://schemas.openxmlformats.org/officeDocument/2006/relationships/slide" Target="/ppt/slides/slide6.xml" Id="R77c303f775bb484b" /><Relationship Type="http://schemas.openxmlformats.org/officeDocument/2006/relationships/slide" Target="/ppt/slides/slide7.xml" Id="R8c6fe5b3513a47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8d22919a2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abcb6a00f48ec" /><Relationship Type="http://schemas.openxmlformats.org/officeDocument/2006/relationships/theme" Target="/ppt/slideMasters/theme/theme1.xml" Id="R02bea832d2a241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cabcb6a00f48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a5f7e5cc042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2b86f648d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3f2a891b3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7f860f90244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849474a4f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0060610c74c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eb68f3a084c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GRENSELØS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GRENSELØS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1 591 599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ESPEN BORG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MERETE BORG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Merete Borg Larsen, Frederik Stangs gate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922 025 894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