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6ea6f6921c4e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29038665d34fdd"/>
  </p:sldMasterIdLst>
  <p:sldIdLst>
    <p:sldId xmlns:r="http://schemas.openxmlformats.org/officeDocument/2006/relationships" id="256" r:id="R244b4a61cf6446d7"/>
    <p:sldId xmlns:r="http://schemas.openxmlformats.org/officeDocument/2006/relationships" id="257" r:id="R3097952768e6453a"/>
    <p:sldId xmlns:r="http://schemas.openxmlformats.org/officeDocument/2006/relationships" id="258" r:id="R616b8e18f9514a89"/>
    <p:sldId xmlns:r="http://schemas.openxmlformats.org/officeDocument/2006/relationships" id="259" r:id="R369e7d63f32e4da4"/>
    <p:sldId xmlns:r="http://schemas.openxmlformats.org/officeDocument/2006/relationships" id="260" r:id="R47d7657411af47ec"/>
    <p:sldId xmlns:r="http://schemas.openxmlformats.org/officeDocument/2006/relationships" id="261" r:id="Rbabcbeb5dda9474e"/>
    <p:sldId xmlns:r="http://schemas.openxmlformats.org/officeDocument/2006/relationships" id="262" r:id="R6c1427472cee47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29038665d34fdd" /><Relationship Type="http://schemas.openxmlformats.org/officeDocument/2006/relationships/slide" Target="/ppt/slides/slide1.xml" Id="R244b4a61cf6446d7" /><Relationship Type="http://schemas.openxmlformats.org/officeDocument/2006/relationships/slide" Target="/ppt/slides/slide2.xml" Id="R3097952768e6453a" /><Relationship Type="http://schemas.openxmlformats.org/officeDocument/2006/relationships/slide" Target="/ppt/slides/slide3.xml" Id="R616b8e18f9514a89" /><Relationship Type="http://schemas.openxmlformats.org/officeDocument/2006/relationships/slide" Target="/ppt/slides/slide4.xml" Id="R369e7d63f32e4da4" /><Relationship Type="http://schemas.openxmlformats.org/officeDocument/2006/relationships/slide" Target="/ppt/slides/slide5.xml" Id="R47d7657411af47ec" /><Relationship Type="http://schemas.openxmlformats.org/officeDocument/2006/relationships/slide" Target="/ppt/slides/slide6.xml" Id="Rbabcbeb5dda9474e" /><Relationship Type="http://schemas.openxmlformats.org/officeDocument/2006/relationships/slide" Target="/ppt/slides/slide7.xml" Id="R6c1427472cee47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f6259cf74d48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6aafee6da4b59" /><Relationship Type="http://schemas.openxmlformats.org/officeDocument/2006/relationships/theme" Target="/ppt/slideMasters/theme/theme1.xml" Id="R86c797cb850041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16aafee6da4b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3c4ea9a204b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59210b5af42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939524ca24c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4dc4c01fe4a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5b8751fef48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a07e969e94f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11e1535bb47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JI SOLBERG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 SOLBERG HOLDING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1 707 191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10 014 433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10 065 746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JON 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Arendts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922 141 460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