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ebb2de4f3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f0754c6d54eb7"/>
  </p:sldMasterIdLst>
  <p:sldIdLst>
    <p:sldId xmlns:r="http://schemas.openxmlformats.org/officeDocument/2006/relationships" id="256" r:id="R755527206ebd49f1"/>
    <p:sldId xmlns:r="http://schemas.openxmlformats.org/officeDocument/2006/relationships" id="257" r:id="R7c4ed02b17904979"/>
    <p:sldId xmlns:r="http://schemas.openxmlformats.org/officeDocument/2006/relationships" id="258" r:id="Rce1d796bce8e4b65"/>
    <p:sldId xmlns:r="http://schemas.openxmlformats.org/officeDocument/2006/relationships" id="259" r:id="R439aa54d91af4e93"/>
    <p:sldId xmlns:r="http://schemas.openxmlformats.org/officeDocument/2006/relationships" id="260" r:id="R6e94c284515b4ace"/>
    <p:sldId xmlns:r="http://schemas.openxmlformats.org/officeDocument/2006/relationships" id="261" r:id="Rce15cb9bc35346fb"/>
    <p:sldId xmlns:r="http://schemas.openxmlformats.org/officeDocument/2006/relationships" id="262" r:id="R5f8c01208350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f0754c6d54eb7" /><Relationship Type="http://schemas.openxmlformats.org/officeDocument/2006/relationships/slide" Target="/ppt/slides/slide1.xml" Id="R755527206ebd49f1" /><Relationship Type="http://schemas.openxmlformats.org/officeDocument/2006/relationships/slide" Target="/ppt/slides/slide2.xml" Id="R7c4ed02b17904979" /><Relationship Type="http://schemas.openxmlformats.org/officeDocument/2006/relationships/slide" Target="/ppt/slides/slide3.xml" Id="Rce1d796bce8e4b65" /><Relationship Type="http://schemas.openxmlformats.org/officeDocument/2006/relationships/slide" Target="/ppt/slides/slide4.xml" Id="R439aa54d91af4e93" /><Relationship Type="http://schemas.openxmlformats.org/officeDocument/2006/relationships/slide" Target="/ppt/slides/slide5.xml" Id="R6e94c284515b4ace" /><Relationship Type="http://schemas.openxmlformats.org/officeDocument/2006/relationships/slide" Target="/ppt/slides/slide6.xml" Id="Rce15cb9bc35346fb" /><Relationship Type="http://schemas.openxmlformats.org/officeDocument/2006/relationships/slide" Target="/ppt/slides/slide7.xml" Id="R5f8c01208350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8f1759609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8c19eec94d77" /><Relationship Type="http://schemas.openxmlformats.org/officeDocument/2006/relationships/theme" Target="/ppt/slideMasters/theme/theme1.xml" Id="Rf12cc86fbf5d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78c19eec9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de8c1efb2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d0199f1d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b6021940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53a6bed6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d7c5e9e0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1b24b44248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7ee16cab0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