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34333b310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90590e70a4489"/>
  </p:sldMasterIdLst>
  <p:sldIdLst>
    <p:sldId xmlns:r="http://schemas.openxmlformats.org/officeDocument/2006/relationships" id="256" r:id="R765aff3976f94499"/>
    <p:sldId xmlns:r="http://schemas.openxmlformats.org/officeDocument/2006/relationships" id="257" r:id="R1c8ba1e4378b4857"/>
    <p:sldId xmlns:r="http://schemas.openxmlformats.org/officeDocument/2006/relationships" id="258" r:id="Rc7ea4802ef834a89"/>
    <p:sldId xmlns:r="http://schemas.openxmlformats.org/officeDocument/2006/relationships" id="259" r:id="Rb46130ef4ad147ba"/>
    <p:sldId xmlns:r="http://schemas.openxmlformats.org/officeDocument/2006/relationships" id="260" r:id="Rc4b883b36b3341e6"/>
    <p:sldId xmlns:r="http://schemas.openxmlformats.org/officeDocument/2006/relationships" id="261" r:id="R032de1fd7c1d4e9f"/>
    <p:sldId xmlns:r="http://schemas.openxmlformats.org/officeDocument/2006/relationships" id="262" r:id="Rf55fd36d6ecf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90590e70a4489" /><Relationship Type="http://schemas.openxmlformats.org/officeDocument/2006/relationships/slide" Target="/ppt/slides/slide1.xml" Id="R765aff3976f94499" /><Relationship Type="http://schemas.openxmlformats.org/officeDocument/2006/relationships/slide" Target="/ppt/slides/slide2.xml" Id="R1c8ba1e4378b4857" /><Relationship Type="http://schemas.openxmlformats.org/officeDocument/2006/relationships/slide" Target="/ppt/slides/slide3.xml" Id="Rc7ea4802ef834a89" /><Relationship Type="http://schemas.openxmlformats.org/officeDocument/2006/relationships/slide" Target="/ppt/slides/slide4.xml" Id="Rb46130ef4ad147ba" /><Relationship Type="http://schemas.openxmlformats.org/officeDocument/2006/relationships/slide" Target="/ppt/slides/slide5.xml" Id="Rc4b883b36b3341e6" /><Relationship Type="http://schemas.openxmlformats.org/officeDocument/2006/relationships/slide" Target="/ppt/slides/slide6.xml" Id="R032de1fd7c1d4e9f" /><Relationship Type="http://schemas.openxmlformats.org/officeDocument/2006/relationships/slide" Target="/ppt/slides/slide7.xml" Id="Rf55fd36d6ecf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d864cd923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aa6b8cf64f59" /><Relationship Type="http://schemas.openxmlformats.org/officeDocument/2006/relationships/theme" Target="/ppt/slideMasters/theme/theme1.xml" Id="Ref34b22751c0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caa6b8cf6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718cd63f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cad11578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a73ec587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7ab26b595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0aad6a64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7af7f57d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c156731d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