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b8879795d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32e38b8b14c08"/>
  </p:sldMasterIdLst>
  <p:sldIdLst>
    <p:sldId xmlns:r="http://schemas.openxmlformats.org/officeDocument/2006/relationships" id="256" r:id="Rc0cfbe14a84c4c3c"/>
    <p:sldId xmlns:r="http://schemas.openxmlformats.org/officeDocument/2006/relationships" id="257" r:id="Rc0047af8a3084171"/>
    <p:sldId xmlns:r="http://schemas.openxmlformats.org/officeDocument/2006/relationships" id="258" r:id="R3de34e254a344957"/>
    <p:sldId xmlns:r="http://schemas.openxmlformats.org/officeDocument/2006/relationships" id="259" r:id="Rf8f2e1f7e41549a7"/>
    <p:sldId xmlns:r="http://schemas.openxmlformats.org/officeDocument/2006/relationships" id="260" r:id="Refb22d1dde194ae4"/>
    <p:sldId xmlns:r="http://schemas.openxmlformats.org/officeDocument/2006/relationships" id="261" r:id="Rb8ded86c803244ca"/>
    <p:sldId xmlns:r="http://schemas.openxmlformats.org/officeDocument/2006/relationships" id="262" r:id="R4b25ef0ccdea43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32e38b8b14c08" /><Relationship Type="http://schemas.openxmlformats.org/officeDocument/2006/relationships/slide" Target="/ppt/slides/slide1.xml" Id="Rc0cfbe14a84c4c3c" /><Relationship Type="http://schemas.openxmlformats.org/officeDocument/2006/relationships/slide" Target="/ppt/slides/slide2.xml" Id="Rc0047af8a3084171" /><Relationship Type="http://schemas.openxmlformats.org/officeDocument/2006/relationships/slide" Target="/ppt/slides/slide3.xml" Id="R3de34e254a344957" /><Relationship Type="http://schemas.openxmlformats.org/officeDocument/2006/relationships/slide" Target="/ppt/slides/slide4.xml" Id="Rf8f2e1f7e41549a7" /><Relationship Type="http://schemas.openxmlformats.org/officeDocument/2006/relationships/slide" Target="/ppt/slides/slide5.xml" Id="Refb22d1dde194ae4" /><Relationship Type="http://schemas.openxmlformats.org/officeDocument/2006/relationships/slide" Target="/ppt/slides/slide6.xml" Id="Rb8ded86c803244ca" /><Relationship Type="http://schemas.openxmlformats.org/officeDocument/2006/relationships/slide" Target="/ppt/slides/slide7.xml" Id="R4b25ef0ccdea43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a91a0f1b8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a42874206460c" /><Relationship Type="http://schemas.openxmlformats.org/officeDocument/2006/relationships/theme" Target="/ppt/slideMasters/theme/theme1.xml" Id="Re0481985dc9c42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fa42874206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018d800a3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a7b2cddc249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caeca9fc0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785bef567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44406d243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90ef3286c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b6a209aa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